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4"/>
  </p:sldMasterIdLst>
  <p:notesMasterIdLst>
    <p:notesMasterId r:id="rId10"/>
  </p:notesMasterIdLst>
  <p:sldIdLst>
    <p:sldId id="281" r:id="rId5"/>
    <p:sldId id="288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3062"/>
    <a:srgbClr val="0087CA"/>
    <a:srgbClr val="5C4E9B"/>
    <a:srgbClr val="1517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9AFA68-78A9-4455-993A-0609E877BB41}" v="74" dt="2025-02-11T11:50:27.3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419" autoAdjust="0"/>
  </p:normalViewPr>
  <p:slideViewPr>
    <p:cSldViewPr snapToGrid="0">
      <p:cViewPr varScale="1">
        <p:scale>
          <a:sx n="79" d="100"/>
          <a:sy n="79" d="100"/>
        </p:scale>
        <p:origin x="143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verley Jones" userId="902ebd1c-631c-4f88-908a-acb65098e710" providerId="ADAL" clId="{A29AFA68-78A9-4455-993A-0609E877BB41}"/>
    <pc:docChg chg="delSld modSld">
      <pc:chgData name="Beverley Jones" userId="902ebd1c-631c-4f88-908a-acb65098e710" providerId="ADAL" clId="{A29AFA68-78A9-4455-993A-0609E877BB41}" dt="2025-02-11T11:56:15.870" v="83" actId="2696"/>
      <pc:docMkLst>
        <pc:docMk/>
      </pc:docMkLst>
      <pc:sldChg chg="del">
        <pc:chgData name="Beverley Jones" userId="902ebd1c-631c-4f88-908a-acb65098e710" providerId="ADAL" clId="{A29AFA68-78A9-4455-993A-0609E877BB41}" dt="2025-02-11T11:56:15.870" v="83" actId="2696"/>
        <pc:sldMkLst>
          <pc:docMk/>
          <pc:sldMk cId="3408349969" sldId="257"/>
        </pc:sldMkLst>
      </pc:sldChg>
      <pc:sldChg chg="modSp mod">
        <pc:chgData name="Beverley Jones" userId="902ebd1c-631c-4f88-908a-acb65098e710" providerId="ADAL" clId="{A29AFA68-78A9-4455-993A-0609E877BB41}" dt="2025-02-11T11:51:01.727" v="81" actId="20577"/>
        <pc:sldMkLst>
          <pc:docMk/>
          <pc:sldMk cId="0" sldId="261"/>
        </pc:sldMkLst>
        <pc:graphicFrameChg chg="modGraphic">
          <ac:chgData name="Beverley Jones" userId="902ebd1c-631c-4f88-908a-acb65098e710" providerId="ADAL" clId="{A29AFA68-78A9-4455-993A-0609E877BB41}" dt="2025-02-11T11:51:01.727" v="81" actId="20577"/>
          <ac:graphicFrameMkLst>
            <pc:docMk/>
            <pc:sldMk cId="0" sldId="261"/>
            <ac:graphicFrameMk id="3" creationId="{3110B5CD-55F0-1FA5-3755-FE513C006B2F}"/>
          </ac:graphicFrameMkLst>
        </pc:graphicFrameChg>
      </pc:sldChg>
      <pc:sldChg chg="del">
        <pc:chgData name="Beverley Jones" userId="902ebd1c-631c-4f88-908a-acb65098e710" providerId="ADAL" clId="{A29AFA68-78A9-4455-993A-0609E877BB41}" dt="2025-02-11T11:56:12.392" v="82" actId="2696"/>
        <pc:sldMkLst>
          <pc:docMk/>
          <pc:sldMk cId="4129734977" sldId="278"/>
        </pc:sldMkLst>
      </pc:sldChg>
      <pc:sldChg chg="modSp">
        <pc:chgData name="Beverley Jones" userId="902ebd1c-631c-4f88-908a-acb65098e710" providerId="ADAL" clId="{A29AFA68-78A9-4455-993A-0609E877BB41}" dt="2025-02-11T11:50:27.367" v="73" actId="20577"/>
        <pc:sldMkLst>
          <pc:docMk/>
          <pc:sldMk cId="2116599477" sldId="281"/>
        </pc:sldMkLst>
        <pc:graphicFrameChg chg="mod">
          <ac:chgData name="Beverley Jones" userId="902ebd1c-631c-4f88-908a-acb65098e710" providerId="ADAL" clId="{A29AFA68-78A9-4455-993A-0609E877BB41}" dt="2025-02-11T11:50:27.367" v="73" actId="20577"/>
          <ac:graphicFrameMkLst>
            <pc:docMk/>
            <pc:sldMk cId="2116599477" sldId="281"/>
            <ac:graphicFrameMk id="4" creationId="{B3F207BD-071D-65C8-DF6D-B5BFCEB341DD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03A985-FDE7-441E-9CC3-3AAE9A11EBFA}" type="doc">
      <dgm:prSet loTypeId="urn:microsoft.com/office/officeart/2005/8/layout/targe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B61F66A2-866E-46EE-A8A9-4F9414A46177}">
      <dgm:prSet phldrT="[Text]" custT="1"/>
      <dgm:spPr/>
      <dgm:t>
        <a:bodyPr/>
        <a:lstStyle/>
        <a:p>
          <a:r>
            <a:rPr lang="en-GB" sz="2400" dirty="0"/>
            <a:t>3–4-year-olds</a:t>
          </a:r>
        </a:p>
      </dgm:t>
    </dgm:pt>
    <dgm:pt modelId="{81D792AA-FB70-4641-A9B5-09EB7B4E26A1}" type="parTrans" cxnId="{ECCF3511-7987-478F-A836-DDA46A9AF0B5}">
      <dgm:prSet/>
      <dgm:spPr/>
      <dgm:t>
        <a:bodyPr/>
        <a:lstStyle/>
        <a:p>
          <a:endParaRPr lang="en-GB"/>
        </a:p>
      </dgm:t>
    </dgm:pt>
    <dgm:pt modelId="{B4FC5C26-D20B-4DD7-9AB6-A8E5005A864E}" type="sibTrans" cxnId="{ECCF3511-7987-478F-A836-DDA46A9AF0B5}">
      <dgm:prSet/>
      <dgm:spPr/>
      <dgm:t>
        <a:bodyPr/>
        <a:lstStyle/>
        <a:p>
          <a:endParaRPr lang="en-GB"/>
        </a:p>
      </dgm:t>
    </dgm:pt>
    <dgm:pt modelId="{6E5A44C0-826D-4F25-9120-1672AC3C3C92}">
      <dgm:prSet phldrT="[Text]" custT="1"/>
      <dgm:spPr/>
      <dgm:t>
        <a:bodyPr/>
        <a:lstStyle/>
        <a:p>
          <a:r>
            <a:rPr lang="en-GB" sz="2000" dirty="0"/>
            <a:t>Early Talk Boost</a:t>
          </a:r>
        </a:p>
      </dgm:t>
    </dgm:pt>
    <dgm:pt modelId="{715AA1B3-6E61-47AB-9AD7-5CA8961DAA9C}" type="parTrans" cxnId="{28187661-A067-40F2-BD91-056B6E839391}">
      <dgm:prSet/>
      <dgm:spPr/>
      <dgm:t>
        <a:bodyPr/>
        <a:lstStyle/>
        <a:p>
          <a:endParaRPr lang="en-GB"/>
        </a:p>
      </dgm:t>
    </dgm:pt>
    <dgm:pt modelId="{697073D0-9DE0-4055-B4F9-977A15C120E1}" type="sibTrans" cxnId="{28187661-A067-40F2-BD91-056B6E839391}">
      <dgm:prSet/>
      <dgm:spPr/>
      <dgm:t>
        <a:bodyPr/>
        <a:lstStyle/>
        <a:p>
          <a:endParaRPr lang="en-GB"/>
        </a:p>
      </dgm:t>
    </dgm:pt>
    <dgm:pt modelId="{8467F917-AEEB-4771-AB70-F1B0E8565EA8}">
      <dgm:prSet phldrT="[Text]" custT="1"/>
      <dgm:spPr/>
      <dgm:t>
        <a:bodyPr/>
        <a:lstStyle/>
        <a:p>
          <a:r>
            <a:rPr lang="en-GB" sz="2000" dirty="0"/>
            <a:t>Early Talk working with parents</a:t>
          </a:r>
        </a:p>
      </dgm:t>
    </dgm:pt>
    <dgm:pt modelId="{E645B626-49AD-416E-B9A0-0ECAD68431B7}" type="parTrans" cxnId="{9F731658-27E9-4767-84D9-8E9A58D7B706}">
      <dgm:prSet/>
      <dgm:spPr/>
      <dgm:t>
        <a:bodyPr/>
        <a:lstStyle/>
        <a:p>
          <a:endParaRPr lang="en-GB"/>
        </a:p>
      </dgm:t>
    </dgm:pt>
    <dgm:pt modelId="{A539F247-DF00-4564-9D31-30409F0F9608}" type="sibTrans" cxnId="{9F731658-27E9-4767-84D9-8E9A58D7B706}">
      <dgm:prSet/>
      <dgm:spPr/>
      <dgm:t>
        <a:bodyPr/>
        <a:lstStyle/>
        <a:p>
          <a:endParaRPr lang="en-GB"/>
        </a:p>
      </dgm:t>
    </dgm:pt>
    <dgm:pt modelId="{EC86A61A-984B-4DDF-912D-8D929FDC214B}">
      <dgm:prSet phldrT="[Text]" custT="1"/>
      <dgm:spPr/>
      <dgm:t>
        <a:bodyPr/>
        <a:lstStyle/>
        <a:p>
          <a:r>
            <a:rPr lang="en-GB" sz="2400" dirty="0"/>
            <a:t>2-3-year-olds</a:t>
          </a:r>
        </a:p>
      </dgm:t>
    </dgm:pt>
    <dgm:pt modelId="{E9762415-538E-4CF0-9C57-8977D81FF9C8}" type="parTrans" cxnId="{C36F9EB7-1AD8-4A47-9D6C-021237421C9B}">
      <dgm:prSet/>
      <dgm:spPr/>
      <dgm:t>
        <a:bodyPr/>
        <a:lstStyle/>
        <a:p>
          <a:endParaRPr lang="en-GB"/>
        </a:p>
      </dgm:t>
    </dgm:pt>
    <dgm:pt modelId="{A1560F93-C067-43E0-AE87-47729C4F9891}" type="sibTrans" cxnId="{C36F9EB7-1AD8-4A47-9D6C-021237421C9B}">
      <dgm:prSet/>
      <dgm:spPr/>
      <dgm:t>
        <a:bodyPr/>
        <a:lstStyle/>
        <a:p>
          <a:endParaRPr lang="en-GB"/>
        </a:p>
      </dgm:t>
    </dgm:pt>
    <dgm:pt modelId="{2392DB0A-50EA-442A-AAB8-2D00B583ADB1}">
      <dgm:prSet phldrT="[Text]" custT="1"/>
      <dgm:spPr/>
      <dgm:t>
        <a:bodyPr/>
        <a:lstStyle/>
        <a:p>
          <a:r>
            <a:rPr lang="en-GB" sz="2000" dirty="0"/>
            <a:t>Early Talk working with parents</a:t>
          </a:r>
        </a:p>
      </dgm:t>
    </dgm:pt>
    <dgm:pt modelId="{9B184CB8-CF90-41F3-BCEE-4670BFFDE258}" type="parTrans" cxnId="{CAA0BAE9-67FE-4ED0-85B4-5CE84EEACE56}">
      <dgm:prSet/>
      <dgm:spPr/>
      <dgm:t>
        <a:bodyPr/>
        <a:lstStyle/>
        <a:p>
          <a:endParaRPr lang="en-GB"/>
        </a:p>
      </dgm:t>
    </dgm:pt>
    <dgm:pt modelId="{F36219D3-79BC-42A1-A870-6A0E263564F9}" type="sibTrans" cxnId="{CAA0BAE9-67FE-4ED0-85B4-5CE84EEACE56}">
      <dgm:prSet/>
      <dgm:spPr/>
      <dgm:t>
        <a:bodyPr/>
        <a:lstStyle/>
        <a:p>
          <a:endParaRPr lang="en-GB"/>
        </a:p>
      </dgm:t>
    </dgm:pt>
    <dgm:pt modelId="{66A6E867-E530-4257-93D9-3373658182D4}">
      <dgm:prSet phldrT="[Text]" custT="1"/>
      <dgm:spPr/>
      <dgm:t>
        <a:bodyPr/>
        <a:lstStyle/>
        <a:p>
          <a:r>
            <a:rPr lang="en-GB" sz="2400" dirty="0"/>
            <a:t>0-2-year-olds</a:t>
          </a:r>
        </a:p>
      </dgm:t>
    </dgm:pt>
    <dgm:pt modelId="{23D1DB96-A8CB-4EC2-B43B-F765DF40268D}" type="parTrans" cxnId="{0E8F8C6B-EEBA-425B-9E8E-F04857183A3B}">
      <dgm:prSet/>
      <dgm:spPr/>
      <dgm:t>
        <a:bodyPr/>
        <a:lstStyle/>
        <a:p>
          <a:endParaRPr lang="en-GB"/>
        </a:p>
      </dgm:t>
    </dgm:pt>
    <dgm:pt modelId="{ADD9DC3E-B025-41EB-9EC8-64EEF10F9A8E}" type="sibTrans" cxnId="{0E8F8C6B-EEBA-425B-9E8E-F04857183A3B}">
      <dgm:prSet/>
      <dgm:spPr/>
      <dgm:t>
        <a:bodyPr/>
        <a:lstStyle/>
        <a:p>
          <a:endParaRPr lang="en-GB"/>
        </a:p>
      </dgm:t>
    </dgm:pt>
    <dgm:pt modelId="{CDC0D9BA-53D3-4561-9F3D-03CB0689AA1B}">
      <dgm:prSet phldrT="[Text]" custT="1"/>
      <dgm:spPr/>
      <dgm:t>
        <a:bodyPr/>
        <a:lstStyle/>
        <a:p>
          <a:r>
            <a:rPr lang="en-GB" sz="2000" dirty="0"/>
            <a:t>Early Talk working with parents</a:t>
          </a:r>
        </a:p>
      </dgm:t>
    </dgm:pt>
    <dgm:pt modelId="{A061AB46-8D9B-460E-86C7-5FDB5DD6F4A2}" type="parTrans" cxnId="{4279AEFB-BB75-477E-9EF6-C4CB2183B4DD}">
      <dgm:prSet/>
      <dgm:spPr/>
      <dgm:t>
        <a:bodyPr/>
        <a:lstStyle/>
        <a:p>
          <a:endParaRPr lang="en-GB"/>
        </a:p>
      </dgm:t>
    </dgm:pt>
    <dgm:pt modelId="{95A528B6-6647-414A-B91E-67A15A88EE47}" type="sibTrans" cxnId="{4279AEFB-BB75-477E-9EF6-C4CB2183B4DD}">
      <dgm:prSet/>
      <dgm:spPr/>
      <dgm:t>
        <a:bodyPr/>
        <a:lstStyle/>
        <a:p>
          <a:endParaRPr lang="en-GB"/>
        </a:p>
      </dgm:t>
    </dgm:pt>
    <dgm:pt modelId="{215A979D-1D7D-4590-9DCE-D6EE21C916A9}">
      <dgm:prSet phldrT="[Text]" custT="1"/>
      <dgm:spPr/>
      <dgm:t>
        <a:bodyPr/>
        <a:lstStyle/>
        <a:p>
          <a:r>
            <a:rPr lang="en-GB" sz="2000" dirty="0"/>
            <a:t>Early Talk working with under 3’s</a:t>
          </a:r>
        </a:p>
      </dgm:t>
    </dgm:pt>
    <dgm:pt modelId="{1A392575-05A4-4F14-94E3-EF4FCE5B09BC}" type="parTrans" cxnId="{361602E9-1FF9-4718-8B82-D87F4977F54D}">
      <dgm:prSet/>
      <dgm:spPr/>
      <dgm:t>
        <a:bodyPr/>
        <a:lstStyle/>
        <a:p>
          <a:endParaRPr lang="en-GB"/>
        </a:p>
      </dgm:t>
    </dgm:pt>
    <dgm:pt modelId="{14BF1F15-D5C7-47FC-B38E-2DD8D4B61407}" type="sibTrans" cxnId="{361602E9-1FF9-4718-8B82-D87F4977F54D}">
      <dgm:prSet/>
      <dgm:spPr/>
      <dgm:t>
        <a:bodyPr/>
        <a:lstStyle/>
        <a:p>
          <a:endParaRPr lang="en-GB"/>
        </a:p>
      </dgm:t>
    </dgm:pt>
    <dgm:pt modelId="{5CCE89B6-6770-4B22-9915-DF4BA50DEBC3}">
      <dgm:prSet phldrT="[Text]" custT="1"/>
      <dgm:spPr/>
      <dgm:t>
        <a:bodyPr/>
        <a:lstStyle/>
        <a:p>
          <a:r>
            <a:rPr lang="en-GB" sz="2000" dirty="0"/>
            <a:t>Early Talk working with under 3’s</a:t>
          </a:r>
        </a:p>
      </dgm:t>
    </dgm:pt>
    <dgm:pt modelId="{DC148D46-04D6-460A-B27B-6DC5155E447C}" type="parTrans" cxnId="{CAEC87BE-8F2A-452C-8E97-947D1B5359E2}">
      <dgm:prSet/>
      <dgm:spPr/>
      <dgm:t>
        <a:bodyPr/>
        <a:lstStyle/>
        <a:p>
          <a:endParaRPr lang="en-GB"/>
        </a:p>
      </dgm:t>
    </dgm:pt>
    <dgm:pt modelId="{CD06249D-4DC7-4136-8AFE-B6DCF7AA7366}" type="sibTrans" cxnId="{CAEC87BE-8F2A-452C-8E97-947D1B5359E2}">
      <dgm:prSet/>
      <dgm:spPr/>
      <dgm:t>
        <a:bodyPr/>
        <a:lstStyle/>
        <a:p>
          <a:endParaRPr lang="en-GB"/>
        </a:p>
      </dgm:t>
    </dgm:pt>
    <dgm:pt modelId="{D31C8DE7-900B-4F7E-991D-B9827C99EABA}" type="pres">
      <dgm:prSet presAssocID="{F303A985-FDE7-441E-9CC3-3AAE9A11EBFA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6A7000E0-1FB7-4B7A-AF73-EAB8C7E3EB8C}" type="pres">
      <dgm:prSet presAssocID="{B61F66A2-866E-46EE-A8A9-4F9414A46177}" presName="circle1" presStyleLbl="node1" presStyleIdx="0" presStyleCnt="3"/>
      <dgm:spPr/>
    </dgm:pt>
    <dgm:pt modelId="{E030027E-7C36-43F2-8949-89121C602588}" type="pres">
      <dgm:prSet presAssocID="{B61F66A2-866E-46EE-A8A9-4F9414A46177}" presName="space" presStyleCnt="0"/>
      <dgm:spPr/>
    </dgm:pt>
    <dgm:pt modelId="{EE2E632A-F1A0-41A4-BA0C-BB8F44CD2623}" type="pres">
      <dgm:prSet presAssocID="{B61F66A2-866E-46EE-A8A9-4F9414A46177}" presName="rect1" presStyleLbl="alignAcc1" presStyleIdx="0" presStyleCnt="3"/>
      <dgm:spPr/>
    </dgm:pt>
    <dgm:pt modelId="{370EED45-F256-4D75-A479-B2A76E64A8D0}" type="pres">
      <dgm:prSet presAssocID="{EC86A61A-984B-4DDF-912D-8D929FDC214B}" presName="vertSpace2" presStyleLbl="node1" presStyleIdx="0" presStyleCnt="3"/>
      <dgm:spPr/>
    </dgm:pt>
    <dgm:pt modelId="{F5D6A7A3-1326-4AEF-A20F-2A0DC01A6C39}" type="pres">
      <dgm:prSet presAssocID="{EC86A61A-984B-4DDF-912D-8D929FDC214B}" presName="circle2" presStyleLbl="node1" presStyleIdx="1" presStyleCnt="3"/>
      <dgm:spPr/>
    </dgm:pt>
    <dgm:pt modelId="{F7B54DDD-530A-41CC-9981-92B26153FB62}" type="pres">
      <dgm:prSet presAssocID="{EC86A61A-984B-4DDF-912D-8D929FDC214B}" presName="rect2" presStyleLbl="alignAcc1" presStyleIdx="1" presStyleCnt="3"/>
      <dgm:spPr/>
    </dgm:pt>
    <dgm:pt modelId="{63FBA72B-9564-4B36-9CBC-EF54D07124BE}" type="pres">
      <dgm:prSet presAssocID="{66A6E867-E530-4257-93D9-3373658182D4}" presName="vertSpace3" presStyleLbl="node1" presStyleIdx="1" presStyleCnt="3"/>
      <dgm:spPr/>
    </dgm:pt>
    <dgm:pt modelId="{C6032EFC-F722-4258-9155-4416EA39C3DC}" type="pres">
      <dgm:prSet presAssocID="{66A6E867-E530-4257-93D9-3373658182D4}" presName="circle3" presStyleLbl="node1" presStyleIdx="2" presStyleCnt="3"/>
      <dgm:spPr/>
    </dgm:pt>
    <dgm:pt modelId="{86E0D18C-0630-4CF8-B31B-5017859964C0}" type="pres">
      <dgm:prSet presAssocID="{66A6E867-E530-4257-93D9-3373658182D4}" presName="rect3" presStyleLbl="alignAcc1" presStyleIdx="2" presStyleCnt="3"/>
      <dgm:spPr/>
    </dgm:pt>
    <dgm:pt modelId="{4851F30D-AD91-4593-AA65-869B1443FCAA}" type="pres">
      <dgm:prSet presAssocID="{B61F66A2-866E-46EE-A8A9-4F9414A46177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F43B8DE6-E1B9-4D07-BAAC-D15437672CD5}" type="pres">
      <dgm:prSet presAssocID="{B61F66A2-866E-46EE-A8A9-4F9414A46177}" presName="rect1ChTx" presStyleLbl="alignAcc1" presStyleIdx="2" presStyleCnt="3">
        <dgm:presLayoutVars>
          <dgm:bulletEnabled val="1"/>
        </dgm:presLayoutVars>
      </dgm:prSet>
      <dgm:spPr/>
    </dgm:pt>
    <dgm:pt modelId="{93412CDA-6E0C-44EA-BC8E-99C61D725271}" type="pres">
      <dgm:prSet presAssocID="{EC86A61A-984B-4DDF-912D-8D929FDC214B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A1B8ED9F-943D-4981-8AAC-4A8018272427}" type="pres">
      <dgm:prSet presAssocID="{EC86A61A-984B-4DDF-912D-8D929FDC214B}" presName="rect2ChTx" presStyleLbl="alignAcc1" presStyleIdx="2" presStyleCnt="3">
        <dgm:presLayoutVars>
          <dgm:bulletEnabled val="1"/>
        </dgm:presLayoutVars>
      </dgm:prSet>
      <dgm:spPr/>
    </dgm:pt>
    <dgm:pt modelId="{50939A6A-EA52-4FB6-B38A-7FDBE02DB73D}" type="pres">
      <dgm:prSet presAssocID="{66A6E867-E530-4257-93D9-3373658182D4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58E66BF4-3909-4185-B3FC-5E6AD010DE55}" type="pres">
      <dgm:prSet presAssocID="{66A6E867-E530-4257-93D9-3373658182D4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65951703-77E0-42E1-8AFC-A2B542E6350B}" type="presOf" srcId="{EC86A61A-984B-4DDF-912D-8D929FDC214B}" destId="{F7B54DDD-530A-41CC-9981-92B26153FB62}" srcOrd="0" destOrd="0" presId="urn:microsoft.com/office/officeart/2005/8/layout/target3"/>
    <dgm:cxn modelId="{ECCF3511-7987-478F-A836-DDA46A9AF0B5}" srcId="{F303A985-FDE7-441E-9CC3-3AAE9A11EBFA}" destId="{B61F66A2-866E-46EE-A8A9-4F9414A46177}" srcOrd="0" destOrd="0" parTransId="{81D792AA-FB70-4641-A9B5-09EB7B4E26A1}" sibTransId="{B4FC5C26-D20B-4DD7-9AB6-A8E5005A864E}"/>
    <dgm:cxn modelId="{ED75F532-2E7D-4B0A-A3D2-947436447B31}" type="presOf" srcId="{66A6E867-E530-4257-93D9-3373658182D4}" destId="{50939A6A-EA52-4FB6-B38A-7FDBE02DB73D}" srcOrd="1" destOrd="0" presId="urn:microsoft.com/office/officeart/2005/8/layout/target3"/>
    <dgm:cxn modelId="{9A829E3F-235F-4393-B3E0-EEF2C64AD511}" type="presOf" srcId="{CDC0D9BA-53D3-4561-9F3D-03CB0689AA1B}" destId="{58E66BF4-3909-4185-B3FC-5E6AD010DE55}" srcOrd="0" destOrd="1" presId="urn:microsoft.com/office/officeart/2005/8/layout/target3"/>
    <dgm:cxn modelId="{28187661-A067-40F2-BD91-056B6E839391}" srcId="{B61F66A2-866E-46EE-A8A9-4F9414A46177}" destId="{6E5A44C0-826D-4F25-9120-1672AC3C3C92}" srcOrd="0" destOrd="0" parTransId="{715AA1B3-6E61-47AB-9AD7-5CA8961DAA9C}" sibTransId="{697073D0-9DE0-4055-B4F9-977A15C120E1}"/>
    <dgm:cxn modelId="{3F8DDF61-4FA3-42AC-8B05-3F4D4628C0F7}" type="presOf" srcId="{8467F917-AEEB-4771-AB70-F1B0E8565EA8}" destId="{F43B8DE6-E1B9-4D07-BAAC-D15437672CD5}" srcOrd="0" destOrd="1" presId="urn:microsoft.com/office/officeart/2005/8/layout/target3"/>
    <dgm:cxn modelId="{0E8F8C6B-EEBA-425B-9E8E-F04857183A3B}" srcId="{F303A985-FDE7-441E-9CC3-3AAE9A11EBFA}" destId="{66A6E867-E530-4257-93D9-3373658182D4}" srcOrd="2" destOrd="0" parTransId="{23D1DB96-A8CB-4EC2-B43B-F765DF40268D}" sibTransId="{ADD9DC3E-B025-41EB-9EC8-64EEF10F9A8E}"/>
    <dgm:cxn modelId="{9F731658-27E9-4767-84D9-8E9A58D7B706}" srcId="{B61F66A2-866E-46EE-A8A9-4F9414A46177}" destId="{8467F917-AEEB-4771-AB70-F1B0E8565EA8}" srcOrd="1" destOrd="0" parTransId="{E645B626-49AD-416E-B9A0-0ECAD68431B7}" sibTransId="{A539F247-DF00-4564-9D31-30409F0F9608}"/>
    <dgm:cxn modelId="{CBEAF17B-6709-479D-9E57-E1CC975F3E06}" type="presOf" srcId="{F303A985-FDE7-441E-9CC3-3AAE9A11EBFA}" destId="{D31C8DE7-900B-4F7E-991D-B9827C99EABA}" srcOrd="0" destOrd="0" presId="urn:microsoft.com/office/officeart/2005/8/layout/target3"/>
    <dgm:cxn modelId="{0602C687-43EF-4B53-8AD4-DAB6B81C8B52}" type="presOf" srcId="{66A6E867-E530-4257-93D9-3373658182D4}" destId="{86E0D18C-0630-4CF8-B31B-5017859964C0}" srcOrd="0" destOrd="0" presId="urn:microsoft.com/office/officeart/2005/8/layout/target3"/>
    <dgm:cxn modelId="{A0C73F88-2CA1-423B-BC0F-E8A0601EC458}" type="presOf" srcId="{EC86A61A-984B-4DDF-912D-8D929FDC214B}" destId="{93412CDA-6E0C-44EA-BC8E-99C61D725271}" srcOrd="1" destOrd="0" presId="urn:microsoft.com/office/officeart/2005/8/layout/target3"/>
    <dgm:cxn modelId="{39814AA3-C6CA-4762-9DB9-11175F95498B}" type="presOf" srcId="{5CCE89B6-6770-4B22-9915-DF4BA50DEBC3}" destId="{58E66BF4-3909-4185-B3FC-5E6AD010DE55}" srcOrd="0" destOrd="0" presId="urn:microsoft.com/office/officeart/2005/8/layout/target3"/>
    <dgm:cxn modelId="{B3D09DB3-B5A7-44FA-BA69-13ECD2E82D83}" type="presOf" srcId="{6E5A44C0-826D-4F25-9120-1672AC3C3C92}" destId="{F43B8DE6-E1B9-4D07-BAAC-D15437672CD5}" srcOrd="0" destOrd="0" presId="urn:microsoft.com/office/officeart/2005/8/layout/target3"/>
    <dgm:cxn modelId="{C68418B6-9813-46AC-8113-75BB8F5A05B3}" type="presOf" srcId="{2392DB0A-50EA-442A-AAB8-2D00B583ADB1}" destId="{A1B8ED9F-943D-4981-8AAC-4A8018272427}" srcOrd="0" destOrd="1" presId="urn:microsoft.com/office/officeart/2005/8/layout/target3"/>
    <dgm:cxn modelId="{D83837B7-C9F6-40D2-90C0-AAF9B346A654}" type="presOf" srcId="{B61F66A2-866E-46EE-A8A9-4F9414A46177}" destId="{EE2E632A-F1A0-41A4-BA0C-BB8F44CD2623}" srcOrd="0" destOrd="0" presId="urn:microsoft.com/office/officeart/2005/8/layout/target3"/>
    <dgm:cxn modelId="{C36F9EB7-1AD8-4A47-9D6C-021237421C9B}" srcId="{F303A985-FDE7-441E-9CC3-3AAE9A11EBFA}" destId="{EC86A61A-984B-4DDF-912D-8D929FDC214B}" srcOrd="1" destOrd="0" parTransId="{E9762415-538E-4CF0-9C57-8977D81FF9C8}" sibTransId="{A1560F93-C067-43E0-AE87-47729C4F9891}"/>
    <dgm:cxn modelId="{68AECFBB-29B9-40CA-B0CB-DBD1BABFE30F}" type="presOf" srcId="{215A979D-1D7D-4590-9DCE-D6EE21C916A9}" destId="{A1B8ED9F-943D-4981-8AAC-4A8018272427}" srcOrd="0" destOrd="0" presId="urn:microsoft.com/office/officeart/2005/8/layout/target3"/>
    <dgm:cxn modelId="{CAEC87BE-8F2A-452C-8E97-947D1B5359E2}" srcId="{66A6E867-E530-4257-93D9-3373658182D4}" destId="{5CCE89B6-6770-4B22-9915-DF4BA50DEBC3}" srcOrd="0" destOrd="0" parTransId="{DC148D46-04D6-460A-B27B-6DC5155E447C}" sibTransId="{CD06249D-4DC7-4136-8AFE-B6DCF7AA7366}"/>
    <dgm:cxn modelId="{4ED8A5DD-530B-4302-B807-1FFC4CAB69C5}" type="presOf" srcId="{B61F66A2-866E-46EE-A8A9-4F9414A46177}" destId="{4851F30D-AD91-4593-AA65-869B1443FCAA}" srcOrd="1" destOrd="0" presId="urn:microsoft.com/office/officeart/2005/8/layout/target3"/>
    <dgm:cxn modelId="{361602E9-1FF9-4718-8B82-D87F4977F54D}" srcId="{EC86A61A-984B-4DDF-912D-8D929FDC214B}" destId="{215A979D-1D7D-4590-9DCE-D6EE21C916A9}" srcOrd="0" destOrd="0" parTransId="{1A392575-05A4-4F14-94E3-EF4FCE5B09BC}" sibTransId="{14BF1F15-D5C7-47FC-B38E-2DD8D4B61407}"/>
    <dgm:cxn modelId="{CAA0BAE9-67FE-4ED0-85B4-5CE84EEACE56}" srcId="{EC86A61A-984B-4DDF-912D-8D929FDC214B}" destId="{2392DB0A-50EA-442A-AAB8-2D00B583ADB1}" srcOrd="1" destOrd="0" parTransId="{9B184CB8-CF90-41F3-BCEE-4670BFFDE258}" sibTransId="{F36219D3-79BC-42A1-A870-6A0E263564F9}"/>
    <dgm:cxn modelId="{4279AEFB-BB75-477E-9EF6-C4CB2183B4DD}" srcId="{66A6E867-E530-4257-93D9-3373658182D4}" destId="{CDC0D9BA-53D3-4561-9F3D-03CB0689AA1B}" srcOrd="1" destOrd="0" parTransId="{A061AB46-8D9B-460E-86C7-5FDB5DD6F4A2}" sibTransId="{95A528B6-6647-414A-B91E-67A15A88EE47}"/>
    <dgm:cxn modelId="{C17668DC-F668-4464-977D-E02DDC3B04F0}" type="presParOf" srcId="{D31C8DE7-900B-4F7E-991D-B9827C99EABA}" destId="{6A7000E0-1FB7-4B7A-AF73-EAB8C7E3EB8C}" srcOrd="0" destOrd="0" presId="urn:microsoft.com/office/officeart/2005/8/layout/target3"/>
    <dgm:cxn modelId="{60D33CC4-69BD-48EA-8472-E18210E90FB7}" type="presParOf" srcId="{D31C8DE7-900B-4F7E-991D-B9827C99EABA}" destId="{E030027E-7C36-43F2-8949-89121C602588}" srcOrd="1" destOrd="0" presId="urn:microsoft.com/office/officeart/2005/8/layout/target3"/>
    <dgm:cxn modelId="{A13A923C-61B1-4AC2-9C0A-F3BA8CBE9BD8}" type="presParOf" srcId="{D31C8DE7-900B-4F7E-991D-B9827C99EABA}" destId="{EE2E632A-F1A0-41A4-BA0C-BB8F44CD2623}" srcOrd="2" destOrd="0" presId="urn:microsoft.com/office/officeart/2005/8/layout/target3"/>
    <dgm:cxn modelId="{FB3D3CE1-0155-4CEF-AB8A-52B025FDDDA5}" type="presParOf" srcId="{D31C8DE7-900B-4F7E-991D-B9827C99EABA}" destId="{370EED45-F256-4D75-A479-B2A76E64A8D0}" srcOrd="3" destOrd="0" presId="urn:microsoft.com/office/officeart/2005/8/layout/target3"/>
    <dgm:cxn modelId="{4E14ADF5-7DFE-4C6D-916C-8802A8B80D4B}" type="presParOf" srcId="{D31C8DE7-900B-4F7E-991D-B9827C99EABA}" destId="{F5D6A7A3-1326-4AEF-A20F-2A0DC01A6C39}" srcOrd="4" destOrd="0" presId="urn:microsoft.com/office/officeart/2005/8/layout/target3"/>
    <dgm:cxn modelId="{21EC3736-A083-4B4D-BB3F-D60487CC1581}" type="presParOf" srcId="{D31C8DE7-900B-4F7E-991D-B9827C99EABA}" destId="{F7B54DDD-530A-41CC-9981-92B26153FB62}" srcOrd="5" destOrd="0" presId="urn:microsoft.com/office/officeart/2005/8/layout/target3"/>
    <dgm:cxn modelId="{C3C7BFB4-56E3-4146-AC44-FE2BEB21DE52}" type="presParOf" srcId="{D31C8DE7-900B-4F7E-991D-B9827C99EABA}" destId="{63FBA72B-9564-4B36-9CBC-EF54D07124BE}" srcOrd="6" destOrd="0" presId="urn:microsoft.com/office/officeart/2005/8/layout/target3"/>
    <dgm:cxn modelId="{432CC97F-E3B4-4569-A91B-80E1D9D85C2D}" type="presParOf" srcId="{D31C8DE7-900B-4F7E-991D-B9827C99EABA}" destId="{C6032EFC-F722-4258-9155-4416EA39C3DC}" srcOrd="7" destOrd="0" presId="urn:microsoft.com/office/officeart/2005/8/layout/target3"/>
    <dgm:cxn modelId="{F76B03E3-925A-4F90-910A-F48A7DD0565A}" type="presParOf" srcId="{D31C8DE7-900B-4F7E-991D-B9827C99EABA}" destId="{86E0D18C-0630-4CF8-B31B-5017859964C0}" srcOrd="8" destOrd="0" presId="urn:microsoft.com/office/officeart/2005/8/layout/target3"/>
    <dgm:cxn modelId="{050B1A39-2442-4B51-89E1-012694EB1DE7}" type="presParOf" srcId="{D31C8DE7-900B-4F7E-991D-B9827C99EABA}" destId="{4851F30D-AD91-4593-AA65-869B1443FCAA}" srcOrd="9" destOrd="0" presId="urn:microsoft.com/office/officeart/2005/8/layout/target3"/>
    <dgm:cxn modelId="{A8EFDFC8-BC2E-4853-BCF9-4BBD3A7F9587}" type="presParOf" srcId="{D31C8DE7-900B-4F7E-991D-B9827C99EABA}" destId="{F43B8DE6-E1B9-4D07-BAAC-D15437672CD5}" srcOrd="10" destOrd="0" presId="urn:microsoft.com/office/officeart/2005/8/layout/target3"/>
    <dgm:cxn modelId="{B767D5CE-AEC2-4A3F-A9EF-6E6B5910495D}" type="presParOf" srcId="{D31C8DE7-900B-4F7E-991D-B9827C99EABA}" destId="{93412CDA-6E0C-44EA-BC8E-99C61D725271}" srcOrd="11" destOrd="0" presId="urn:microsoft.com/office/officeart/2005/8/layout/target3"/>
    <dgm:cxn modelId="{2BADC11D-5D95-442E-85D9-14D9F9FD9AB2}" type="presParOf" srcId="{D31C8DE7-900B-4F7E-991D-B9827C99EABA}" destId="{A1B8ED9F-943D-4981-8AAC-4A8018272427}" srcOrd="12" destOrd="0" presId="urn:microsoft.com/office/officeart/2005/8/layout/target3"/>
    <dgm:cxn modelId="{F9D809DA-4A18-4C01-AFC9-9044992DE01D}" type="presParOf" srcId="{D31C8DE7-900B-4F7E-991D-B9827C99EABA}" destId="{50939A6A-EA52-4FB6-B38A-7FDBE02DB73D}" srcOrd="13" destOrd="0" presId="urn:microsoft.com/office/officeart/2005/8/layout/target3"/>
    <dgm:cxn modelId="{2F945769-A246-4C10-A93D-51DED448AF37}" type="presParOf" srcId="{D31C8DE7-900B-4F7E-991D-B9827C99EABA}" destId="{58E66BF4-3909-4185-B3FC-5E6AD010DE55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7000E0-1FB7-4B7A-AF73-EAB8C7E3EB8C}">
      <dsp:nvSpPr>
        <dsp:cNvPr id="0" name=""/>
        <dsp:cNvSpPr/>
      </dsp:nvSpPr>
      <dsp:spPr>
        <a:xfrm>
          <a:off x="0" y="0"/>
          <a:ext cx="3738563" cy="3738563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2E632A-F1A0-41A4-BA0C-BB8F44CD2623}">
      <dsp:nvSpPr>
        <dsp:cNvPr id="0" name=""/>
        <dsp:cNvSpPr/>
      </dsp:nvSpPr>
      <dsp:spPr>
        <a:xfrm>
          <a:off x="1869281" y="0"/>
          <a:ext cx="5184661" cy="37385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3–4-year-olds</a:t>
          </a:r>
        </a:p>
      </dsp:txBody>
      <dsp:txXfrm>
        <a:off x="1869281" y="0"/>
        <a:ext cx="2592330" cy="1121571"/>
      </dsp:txXfrm>
    </dsp:sp>
    <dsp:sp modelId="{F5D6A7A3-1326-4AEF-A20F-2A0DC01A6C39}">
      <dsp:nvSpPr>
        <dsp:cNvPr id="0" name=""/>
        <dsp:cNvSpPr/>
      </dsp:nvSpPr>
      <dsp:spPr>
        <a:xfrm>
          <a:off x="654249" y="1121571"/>
          <a:ext cx="2430063" cy="2430063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B54DDD-530A-41CC-9981-92B26153FB62}">
      <dsp:nvSpPr>
        <dsp:cNvPr id="0" name=""/>
        <dsp:cNvSpPr/>
      </dsp:nvSpPr>
      <dsp:spPr>
        <a:xfrm>
          <a:off x="1869281" y="1121571"/>
          <a:ext cx="5184661" cy="24300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2-3-year-olds</a:t>
          </a:r>
        </a:p>
      </dsp:txBody>
      <dsp:txXfrm>
        <a:off x="1869281" y="1121571"/>
        <a:ext cx="2592330" cy="1121567"/>
      </dsp:txXfrm>
    </dsp:sp>
    <dsp:sp modelId="{C6032EFC-F722-4258-9155-4416EA39C3DC}">
      <dsp:nvSpPr>
        <dsp:cNvPr id="0" name=""/>
        <dsp:cNvSpPr/>
      </dsp:nvSpPr>
      <dsp:spPr>
        <a:xfrm>
          <a:off x="1308497" y="2243138"/>
          <a:ext cx="1121567" cy="1121567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E0D18C-0630-4CF8-B31B-5017859964C0}">
      <dsp:nvSpPr>
        <dsp:cNvPr id="0" name=""/>
        <dsp:cNvSpPr/>
      </dsp:nvSpPr>
      <dsp:spPr>
        <a:xfrm>
          <a:off x="1869281" y="2243138"/>
          <a:ext cx="5184661" cy="112156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0-2-year-olds</a:t>
          </a:r>
        </a:p>
      </dsp:txBody>
      <dsp:txXfrm>
        <a:off x="1869281" y="2243138"/>
        <a:ext cx="2592330" cy="1121567"/>
      </dsp:txXfrm>
    </dsp:sp>
    <dsp:sp modelId="{F43B8DE6-E1B9-4D07-BAAC-D15437672CD5}">
      <dsp:nvSpPr>
        <dsp:cNvPr id="0" name=""/>
        <dsp:cNvSpPr/>
      </dsp:nvSpPr>
      <dsp:spPr>
        <a:xfrm>
          <a:off x="4461612" y="0"/>
          <a:ext cx="2592330" cy="112157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Early Talk Boost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Early Talk working with parents</a:t>
          </a:r>
        </a:p>
      </dsp:txBody>
      <dsp:txXfrm>
        <a:off x="4461612" y="0"/>
        <a:ext cx="2592330" cy="1121571"/>
      </dsp:txXfrm>
    </dsp:sp>
    <dsp:sp modelId="{A1B8ED9F-943D-4981-8AAC-4A8018272427}">
      <dsp:nvSpPr>
        <dsp:cNvPr id="0" name=""/>
        <dsp:cNvSpPr/>
      </dsp:nvSpPr>
      <dsp:spPr>
        <a:xfrm>
          <a:off x="4461612" y="1121571"/>
          <a:ext cx="2592330" cy="112156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Early Talk working with under 3’s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Early Talk working with parents</a:t>
          </a:r>
        </a:p>
      </dsp:txBody>
      <dsp:txXfrm>
        <a:off x="4461612" y="1121571"/>
        <a:ext cx="2592330" cy="1121567"/>
      </dsp:txXfrm>
    </dsp:sp>
    <dsp:sp modelId="{58E66BF4-3909-4185-B3FC-5E6AD010DE55}">
      <dsp:nvSpPr>
        <dsp:cNvPr id="0" name=""/>
        <dsp:cNvSpPr/>
      </dsp:nvSpPr>
      <dsp:spPr>
        <a:xfrm>
          <a:off x="4461612" y="2243138"/>
          <a:ext cx="2592330" cy="112156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Early Talk working with under 3’s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Early Talk working with parents</a:t>
          </a:r>
        </a:p>
      </dsp:txBody>
      <dsp:txXfrm>
        <a:off x="4461612" y="2243138"/>
        <a:ext cx="2592330" cy="11215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E5DD2-F726-4C75-A460-E7CD1674101F}" type="datetimeFigureOut">
              <a:t>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62D94-A5AA-45B0-9195-F8E5F2D27F7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646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There are planning sheets for ages under 2’s, 2–3-year-olds and 3–4-year-olds.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62D94-A5AA-45B0-9195-F8E5F2D27F7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875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4.sv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4.sv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1.svg"/><Relationship Id="rId7" Type="http://schemas.openxmlformats.org/officeDocument/2006/relationships/image" Target="../media/image2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openxmlformats.org/officeDocument/2006/relationships/image" Target="../media/image10.svg"/><Relationship Id="rId5" Type="http://schemas.openxmlformats.org/officeDocument/2006/relationships/image" Target="../media/image33.svg"/><Relationship Id="rId10" Type="http://schemas.openxmlformats.org/officeDocument/2006/relationships/image" Target="../media/image9.png"/><Relationship Id="rId4" Type="http://schemas.openxmlformats.org/officeDocument/2006/relationships/image" Target="../media/image32.png"/><Relationship Id="rId9" Type="http://schemas.openxmlformats.org/officeDocument/2006/relationships/image" Target="../media/image4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1.svg"/><Relationship Id="rId7" Type="http://schemas.openxmlformats.org/officeDocument/2006/relationships/image" Target="../media/image2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openxmlformats.org/officeDocument/2006/relationships/image" Target="../media/image10.svg"/><Relationship Id="rId5" Type="http://schemas.openxmlformats.org/officeDocument/2006/relationships/image" Target="../media/image35.svg"/><Relationship Id="rId10" Type="http://schemas.openxmlformats.org/officeDocument/2006/relationships/image" Target="../media/image9.png"/><Relationship Id="rId4" Type="http://schemas.openxmlformats.org/officeDocument/2006/relationships/image" Target="../media/image34.png"/><Relationship Id="rId9" Type="http://schemas.openxmlformats.org/officeDocument/2006/relationships/image" Target="../media/image16.sv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7.svg"/><Relationship Id="rId7" Type="http://schemas.openxmlformats.org/officeDocument/2006/relationships/image" Target="../media/image2.sv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openxmlformats.org/officeDocument/2006/relationships/image" Target="../media/image10.svg"/><Relationship Id="rId5" Type="http://schemas.openxmlformats.org/officeDocument/2006/relationships/image" Target="../media/image39.svg"/><Relationship Id="rId10" Type="http://schemas.openxmlformats.org/officeDocument/2006/relationships/image" Target="../media/image9.png"/><Relationship Id="rId4" Type="http://schemas.openxmlformats.org/officeDocument/2006/relationships/image" Target="../media/image38.png"/><Relationship Id="rId9" Type="http://schemas.openxmlformats.org/officeDocument/2006/relationships/image" Target="../media/image4.sv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7.svg"/><Relationship Id="rId7" Type="http://schemas.openxmlformats.org/officeDocument/2006/relationships/image" Target="../media/image2.sv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openxmlformats.org/officeDocument/2006/relationships/image" Target="../media/image10.svg"/><Relationship Id="rId5" Type="http://schemas.openxmlformats.org/officeDocument/2006/relationships/image" Target="../media/image41.svg"/><Relationship Id="rId10" Type="http://schemas.openxmlformats.org/officeDocument/2006/relationships/image" Target="../media/image9.png"/><Relationship Id="rId4" Type="http://schemas.openxmlformats.org/officeDocument/2006/relationships/image" Target="../media/image40.png"/><Relationship Id="rId9" Type="http://schemas.openxmlformats.org/officeDocument/2006/relationships/image" Target="../media/image16.sv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1.svg"/><Relationship Id="rId7" Type="http://schemas.openxmlformats.org/officeDocument/2006/relationships/image" Target="../media/image2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openxmlformats.org/officeDocument/2006/relationships/image" Target="../media/image10.svg"/><Relationship Id="rId5" Type="http://schemas.openxmlformats.org/officeDocument/2006/relationships/image" Target="../media/image23.svg"/><Relationship Id="rId10" Type="http://schemas.openxmlformats.org/officeDocument/2006/relationships/image" Target="../media/image9.png"/><Relationship Id="rId4" Type="http://schemas.openxmlformats.org/officeDocument/2006/relationships/image" Target="../media/image22.png"/><Relationship Id="rId9" Type="http://schemas.openxmlformats.org/officeDocument/2006/relationships/image" Target="../media/image4.sv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1.svg"/><Relationship Id="rId7" Type="http://schemas.openxmlformats.org/officeDocument/2006/relationships/image" Target="../media/image2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openxmlformats.org/officeDocument/2006/relationships/image" Target="../media/image10.svg"/><Relationship Id="rId5" Type="http://schemas.openxmlformats.org/officeDocument/2006/relationships/image" Target="../media/image43.svg"/><Relationship Id="rId10" Type="http://schemas.openxmlformats.org/officeDocument/2006/relationships/image" Target="../media/image9.png"/><Relationship Id="rId4" Type="http://schemas.openxmlformats.org/officeDocument/2006/relationships/image" Target="../media/image42.png"/><Relationship Id="rId9" Type="http://schemas.openxmlformats.org/officeDocument/2006/relationships/image" Target="../media/image16.sv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4.sv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4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4.sv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4.sv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4.sv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4.sv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16.svg"/><Relationship Id="rId10" Type="http://schemas.openxmlformats.org/officeDocument/2006/relationships/image" Target="../media/image9.png"/><Relationship Id="rId4" Type="http://schemas.openxmlformats.org/officeDocument/2006/relationships/image" Target="../media/image15.png"/><Relationship Id="rId9" Type="http://schemas.openxmlformats.org/officeDocument/2006/relationships/image" Target="../media/image18.sv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12" Type="http://schemas.openxmlformats.org/officeDocument/2006/relationships/image" Target="../media/image10.sv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23.svg"/><Relationship Id="rId4" Type="http://schemas.openxmlformats.org/officeDocument/2006/relationships/image" Target="../media/image2.svg"/><Relationship Id="rId9" Type="http://schemas.openxmlformats.org/officeDocument/2006/relationships/image" Target="../media/image22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0.svg"/><Relationship Id="rId5" Type="http://schemas.openxmlformats.org/officeDocument/2006/relationships/image" Target="../media/image25.svg"/><Relationship Id="rId10" Type="http://schemas.openxmlformats.org/officeDocument/2006/relationships/image" Target="../media/image9.png"/><Relationship Id="rId4" Type="http://schemas.openxmlformats.org/officeDocument/2006/relationships/image" Target="../media/image24.png"/><Relationship Id="rId9" Type="http://schemas.openxmlformats.org/officeDocument/2006/relationships/image" Target="../media/image27.sv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0.svg"/><Relationship Id="rId5" Type="http://schemas.openxmlformats.org/officeDocument/2006/relationships/image" Target="../media/image16.svg"/><Relationship Id="rId10" Type="http://schemas.openxmlformats.org/officeDocument/2006/relationships/image" Target="../media/image9.png"/><Relationship Id="rId4" Type="http://schemas.openxmlformats.org/officeDocument/2006/relationships/image" Target="../media/image15.png"/><Relationship Id="rId9" Type="http://schemas.openxmlformats.org/officeDocument/2006/relationships/image" Target="../media/image29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12" Type="http://schemas.openxmlformats.org/officeDocument/2006/relationships/image" Target="../media/image10.sv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14.svg"/><Relationship Id="rId4" Type="http://schemas.openxmlformats.org/officeDocument/2006/relationships/image" Target="../media/image2.svg"/><Relationship Id="rId9" Type="http://schemas.openxmlformats.org/officeDocument/2006/relationships/image" Target="../media/image1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a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07A2E5E-7FCC-020B-DE28-05D3B23150A4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51B97FE-4ACF-E28B-7162-773E70AB48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A251CE99-6B2B-A660-654A-921D957742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72B61DA-9C00-6E5B-729F-C929CBD9720A}"/>
              </a:ext>
            </a:extLst>
          </p:cNvPr>
          <p:cNvGrpSpPr/>
          <p:nvPr userDrawn="1"/>
        </p:nvGrpSpPr>
        <p:grpSpPr>
          <a:xfrm>
            <a:off x="0" y="0"/>
            <a:ext cx="8784000" cy="6363746"/>
            <a:chOff x="0" y="0"/>
            <a:chExt cx="8784000" cy="6363746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A7D0E5BC-7F2E-4DC9-C7BB-690D53F64E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0" y="0"/>
              <a:ext cx="8784000" cy="6363746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6302A49A-7BDE-9338-1272-B0F5F83490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0" y="0"/>
              <a:ext cx="8712000" cy="6203486"/>
            </a:xfrm>
            <a:prstGeom prst="rect">
              <a:avLst/>
            </a:prstGeom>
          </p:spPr>
        </p:pic>
      </p:grpSp>
      <p:pic>
        <p:nvPicPr>
          <p:cNvPr id="10" name="Graphic 9">
            <a:extLst>
              <a:ext uri="{FF2B5EF4-FFF2-40B4-BE49-F238E27FC236}">
                <a16:creationId xmlns:a16="http://schemas.microsoft.com/office/drawing/2014/main" id="{8CBF81B3-ECAC-C5D8-0D65-7D76BFA10A2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ctr" anchorCtr="0"/>
          <a:lstStyle>
            <a:lvl1pPr algn="l"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02038"/>
            <a:ext cx="782955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062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5588AE1-1239-C0D1-BF8A-25830A573A37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84B6656A-E9D8-42A0-3917-F15F319354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57CAE6F7-9D13-5F18-8308-A533C98C81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7" name="Graphic 6">
            <a:extLst>
              <a:ext uri="{FF2B5EF4-FFF2-40B4-BE49-F238E27FC236}">
                <a16:creationId xmlns:a16="http://schemas.microsoft.com/office/drawing/2014/main" id="{BC73BB84-698A-CC67-47BF-1AEEB9EAD8C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" y="0"/>
            <a:ext cx="3528000" cy="106857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5413963-C889-8073-4E6B-9BBA5A7AE9A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3348000" cy="97864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E7CDE6D0-60CD-951D-B6AA-A1ECCBB17ED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ctr" anchorCtr="0"/>
          <a:lstStyle>
            <a:lvl1pPr>
              <a:defRPr sz="4200" b="1">
                <a:solidFill>
                  <a:srgbClr val="0087CA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412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A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558F001-45A3-52BF-755F-00BBCE74641B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B95DB7AD-1810-CA4F-DFDD-7D0F95BDED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69D08B05-360C-7585-C034-6FF1C016A3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1699CF57-8C5E-CC94-5E34-834C7450201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" y="0"/>
            <a:ext cx="3528000" cy="1068577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0F28A48E-ED03-17AF-2105-59C8307B247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3348000" cy="97864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49E9B688-9529-519C-20EA-3E7834E01E9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72451"/>
            <a:ext cx="7886700" cy="634049"/>
          </a:xfrm>
        </p:spPr>
        <p:txBody>
          <a:bodyPr/>
          <a:lstStyle>
            <a:lvl1pPr>
              <a:defRPr sz="3200" b="1" i="0">
                <a:solidFill>
                  <a:srgbClr val="0087CA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35285"/>
            <a:ext cx="3886200" cy="4141677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035285"/>
            <a:ext cx="3886200" cy="4141678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4986-9C08-C742-B451-B5C0B742A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74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B Two Content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4C4ACD39-E50A-D2D2-0063-A3FC65053E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629150" cy="6869774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ED716783-2DD8-6FE2-C345-65400DF8EF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4506034" cy="685897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558F001-45A3-52BF-755F-00BBCE74641B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B95DB7AD-1810-CA4F-DFDD-7D0F95BDED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69D08B05-360C-7585-C034-6FF1C016A3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49E9B688-9529-519C-20EA-3E7834E01E9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72451"/>
            <a:ext cx="7886700" cy="634049"/>
          </a:xfrm>
        </p:spPr>
        <p:txBody>
          <a:bodyPr/>
          <a:lstStyle>
            <a:lvl1pPr>
              <a:defRPr sz="3200" b="1" i="0">
                <a:solidFill>
                  <a:srgbClr val="0087CA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35285"/>
            <a:ext cx="3886200" cy="4141677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035285"/>
            <a:ext cx="3886200" cy="4141678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56DE11-7CB2-794B-AE9D-EE81807A300C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4986-9C08-C742-B451-B5C0B742A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66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C Two Content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4C4ACD39-E50A-D2D2-0063-A3FC65053E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629150" cy="6869774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ED716783-2DD8-6FE2-C345-65400DF8EF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4506034" cy="6858972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B95DB7AD-1810-CA4F-DFDD-7D0F95BDEDD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15050" y="6192000"/>
            <a:ext cx="3060000" cy="680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9D08B05-360C-7585-C034-6FF1C016A3F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03050" y="6264000"/>
            <a:ext cx="2736000" cy="61177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49E9B688-9529-519C-20EA-3E7834E01E9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28650" y="1272451"/>
            <a:ext cx="7886700" cy="634049"/>
          </a:xfrm>
        </p:spPr>
        <p:txBody>
          <a:bodyPr/>
          <a:lstStyle>
            <a:lvl1pPr>
              <a:defRPr sz="3200" b="1" i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628650" y="2035285"/>
            <a:ext cx="3886200" cy="4141677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4629150" y="2035285"/>
            <a:ext cx="3886200" cy="4141678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56DE11-7CB2-794B-AE9D-EE81807A300C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750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A Content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8FB14F25-8988-F97F-80E5-EABBB88AA3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120640" cy="295797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42ACD92-6338-65C7-3DAF-162033DC74E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4972645" cy="280759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BE863A5-81C2-AFF7-E8C1-89BE8E6B583D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4E858601-51FD-5568-87D3-975B225266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C5580821-F83A-0FB2-C385-D44A4D78ED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2C1454BD-6936-DA85-F745-5155F731689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4986-9C08-C742-B451-B5C0B742AAD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FDB9A4-4697-564D-C404-F2DF8E6A3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59998"/>
            <a:ext cx="5400000" cy="1198722"/>
          </a:xfrm>
        </p:spPr>
        <p:txBody>
          <a:bodyPr anchor="t" anchorCtr="0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</a:t>
            </a:r>
            <a:br>
              <a:rPr lang="en-GB"/>
            </a:br>
            <a:r>
              <a:rPr lang="en-GB"/>
              <a:t>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40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B Content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8FB14F25-8988-F97F-80E5-EABBB88AA3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120640" cy="295797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42ACD92-6338-65C7-3DAF-162033DC74E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4972645" cy="280759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E858601-51FD-5568-87D3-975B2252662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15050" y="6192000"/>
            <a:ext cx="3060000" cy="680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C5580821-F83A-0FB2-C385-D44A4D78EDB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03050" y="6264000"/>
            <a:ext cx="2736000" cy="611776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2C1454BD-6936-DA85-F745-5155F731689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89AD4986-9C08-C742-B451-B5C0B742AAD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FDB9A4-4697-564D-C404-F2DF8E6A3B0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38200" y="1259998"/>
            <a:ext cx="5400000" cy="1198722"/>
          </a:xfrm>
        </p:spPr>
        <p:txBody>
          <a:bodyPr anchor="t" anchorCtr="0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</a:t>
            </a:r>
            <a:br>
              <a:rPr lang="en-GB"/>
            </a:br>
            <a:r>
              <a:rPr lang="en-GB"/>
              <a:t>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377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A Content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44F80A71-673A-C184-6E99-9B83DF4447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075" y="0"/>
            <a:ext cx="5782285" cy="6302385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039B3B3A-02EA-A0C0-DD7D-67958D3B457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5652345" cy="611188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BE863A5-81C2-AFF7-E8C1-89BE8E6B583D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4E858601-51FD-5568-87D3-975B225266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C5580821-F83A-0FB2-C385-D44A4D78ED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2C1454BD-6936-DA85-F745-5155F731689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FDB9A4-4697-564D-C404-F2DF8E6A3B0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99090" y="1259998"/>
            <a:ext cx="5539110" cy="1198722"/>
          </a:xfrm>
        </p:spPr>
        <p:txBody>
          <a:bodyPr anchor="t" anchorCtr="0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</a:t>
            </a:r>
            <a:br>
              <a:rPr lang="en-GB"/>
            </a:br>
            <a:r>
              <a:rPr lang="en-GB"/>
              <a:t>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49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B Content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44F80A71-673A-C184-6E99-9B83DF4447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075" y="0"/>
            <a:ext cx="5782285" cy="6302385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039B3B3A-02EA-A0C0-DD7D-67958D3B457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5652345" cy="611188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E858601-51FD-5568-87D3-975B2252662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15050" y="6192000"/>
            <a:ext cx="3060000" cy="680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C5580821-F83A-0FB2-C385-D44A4D78EDB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03050" y="6264000"/>
            <a:ext cx="2736000" cy="611776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2C1454BD-6936-DA85-F745-5155F731689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FDB9A4-4697-564D-C404-F2DF8E6A3B0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99090" y="1259998"/>
            <a:ext cx="5539110" cy="1198722"/>
          </a:xfrm>
        </p:spPr>
        <p:txBody>
          <a:bodyPr anchor="t" anchorCtr="0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</a:t>
            </a:r>
            <a:br>
              <a:rPr lang="en-GB"/>
            </a:br>
            <a:r>
              <a:rPr lang="en-GB"/>
              <a:t>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673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976755"/>
            <a:ext cx="3868340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870200"/>
            <a:ext cx="3868340" cy="334708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976755"/>
            <a:ext cx="3887391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870200"/>
            <a:ext cx="3887391" cy="334708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4986-9C08-C742-B451-B5C0B742AAD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4F68598-5B63-FAC1-C652-D4906653C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72451"/>
            <a:ext cx="7886700" cy="634049"/>
          </a:xfrm>
        </p:spPr>
        <p:txBody>
          <a:bodyPr/>
          <a:lstStyle>
            <a:lvl1pPr>
              <a:defRPr sz="3200" b="1" i="0">
                <a:solidFill>
                  <a:srgbClr val="0087CA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01CB7A1-B499-4487-B1F6-2E40FC6F9792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39B657E6-F236-35C9-7143-5FBF0D56E0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E297C41B-E456-3309-25BD-08F98ABC1F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14" name="Graphic 13">
            <a:extLst>
              <a:ext uri="{FF2B5EF4-FFF2-40B4-BE49-F238E27FC236}">
                <a16:creationId xmlns:a16="http://schemas.microsoft.com/office/drawing/2014/main" id="{58756EB0-B7CA-F75F-0001-F4FFFFE2793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" y="0"/>
            <a:ext cx="3528000" cy="1068577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E8E8CDE6-6FF5-5FE2-2E55-E323F67BC86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3348000" cy="978646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8CC6C6EE-B448-5626-AC8B-8139F41B31C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1160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9A9F5BD-905B-6468-440F-C26A316DA558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DAFF1440-394A-7335-8894-A4FCF359EB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1BA3628C-64A6-737F-0CFD-6A7E8EE914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9" name="Graphic 8">
            <a:extLst>
              <a:ext uri="{FF2B5EF4-FFF2-40B4-BE49-F238E27FC236}">
                <a16:creationId xmlns:a16="http://schemas.microsoft.com/office/drawing/2014/main" id="{7A0AF035-9101-D84A-A7C5-A78D7CF8344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" y="0"/>
            <a:ext cx="3528000" cy="106857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7ABBA06-1B47-7F8B-A1A7-BF1A760CFB0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3348000" cy="978646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EA10C80C-7678-E130-B997-E09311C0C9F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28446FF-422F-C79E-F7AD-B1DF3713F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72451"/>
            <a:ext cx="7886700" cy="634049"/>
          </a:xfrm>
        </p:spPr>
        <p:txBody>
          <a:bodyPr/>
          <a:lstStyle>
            <a:lvl1pPr>
              <a:defRPr sz="3200" b="1" i="0">
                <a:solidFill>
                  <a:srgbClr val="0087CA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049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a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38A6D0C-510E-6C7F-4348-379136941D7D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640436FD-C114-AC23-D102-A8397AD988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C7086D16-4482-BF3A-5DCC-E517D0A229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18342"/>
            <a:ext cx="7886700" cy="634049"/>
          </a:xfrm>
        </p:spPr>
        <p:txBody>
          <a:bodyPr>
            <a:noAutofit/>
          </a:bodyPr>
          <a:lstStyle>
            <a:lvl1pPr>
              <a:defRPr sz="3800" b="1">
                <a:solidFill>
                  <a:srgbClr val="0087C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35285"/>
            <a:ext cx="7886700" cy="414167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2DCA179-5D33-538B-7DB0-CF0D039E8A2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" y="0"/>
            <a:ext cx="3528000" cy="106857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DA54C13-15AD-6912-A1CD-50CA8F07103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3348000" cy="97864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F63C39BD-394E-A5A3-AD61-1D6EA76EA8C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288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B10E81F-2F4A-54DB-376B-697E308CDE75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5ED70901-C02D-8724-3BF3-BAFBE1103E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B44209F4-6CB3-CBEA-583B-18A448199F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10" name="Graphic 9">
            <a:extLst>
              <a:ext uri="{FF2B5EF4-FFF2-40B4-BE49-F238E27FC236}">
                <a16:creationId xmlns:a16="http://schemas.microsoft.com/office/drawing/2014/main" id="{D0B56137-DB02-09A6-82F1-FCE7806BF91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" y="0"/>
            <a:ext cx="3528000" cy="106857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F4B1BFFC-A674-BB11-56EA-077BC26A207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3348000" cy="978646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945FF8F-B708-EC7D-94C8-353CF518D3F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5665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1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0BC608B-21CD-3264-AC71-C696F169F825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6546E569-755B-6056-6E5D-83895ADEAA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62261265-8F53-51F2-5C80-5A5D367AC3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6286B20C-7DEB-8853-F108-1B28EB354BD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" y="0"/>
            <a:ext cx="3528000" cy="1068577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BEA89A52-E63C-6502-80A4-D7BF61E278F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3348000" cy="97864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2897453C-A8BE-346D-ADB1-6ED604B5B3A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63320"/>
            <a:ext cx="2949178" cy="1600200"/>
          </a:xfrm>
        </p:spPr>
        <p:txBody>
          <a:bodyPr anchor="ctr" anchorCtr="0"/>
          <a:lstStyle>
            <a:lvl1pPr>
              <a:defRPr sz="2800" b="1">
                <a:solidFill>
                  <a:srgbClr val="0087CA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163320"/>
            <a:ext cx="4629150" cy="469773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63520"/>
            <a:ext cx="2949178" cy="310546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692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2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0BC608B-21CD-3264-AC71-C696F169F825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6546E569-755B-6056-6E5D-83895ADEAA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62261265-8F53-51F2-5C80-5A5D367AC3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6286B20C-7DEB-8853-F108-1B28EB354BD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" y="0"/>
            <a:ext cx="3528000" cy="1068577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BEA89A52-E63C-6502-80A4-D7BF61E278F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3348000" cy="97864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2897453C-A8BE-346D-ADB1-6ED604B5B3A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63320"/>
            <a:ext cx="2949178" cy="1600200"/>
          </a:xfrm>
        </p:spPr>
        <p:txBody>
          <a:bodyPr anchor="ctr" anchorCtr="0"/>
          <a:lstStyle>
            <a:lvl1pPr>
              <a:defRPr sz="2800" b="1">
                <a:solidFill>
                  <a:srgbClr val="0087CA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1163320"/>
            <a:ext cx="4629150" cy="4697731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63520"/>
            <a:ext cx="2949178" cy="310546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4757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45CEFF5-8263-C947-8802-734077B0C2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5530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3213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299250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289851"/>
            <a:ext cx="3868340" cy="289981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299250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289851"/>
            <a:ext cx="3887391" cy="289981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3CE5-F605-EF47-AC07-5BCA96F31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78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b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A85D28C3-BA45-7B1B-A68A-3E179273CA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20000" y="6192000"/>
            <a:ext cx="3060000" cy="68000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DAB807BF-E1F8-560A-2CCC-EBE5E3139A8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08000" y="6264000"/>
            <a:ext cx="2736000" cy="611776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3446C7F9-F608-3B4F-4693-6D47A4D6DED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0"/>
            <a:ext cx="8784000" cy="6363746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5B397D0F-A57B-9E7E-19FE-381B64607E1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8712000" cy="620348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8CBF81B3-ECAC-C5D8-0D65-7D76BFA10A2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ctr" anchorCtr="0"/>
          <a:lstStyle>
            <a:lvl1pPr algn="l"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02038"/>
            <a:ext cx="782955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711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1b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person, wall, indoor, young&#10;&#10;Description automatically generated">
            <a:extLst>
              <a:ext uri="{FF2B5EF4-FFF2-40B4-BE49-F238E27FC236}">
                <a16:creationId xmlns:a16="http://schemas.microsoft.com/office/drawing/2014/main" id="{A6E246DD-9DE7-17DB-E7B6-970E6D17E8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67500" y="0"/>
            <a:ext cx="12192000" cy="6858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07DAC34-4CC1-8C14-1475-42C0A1E23E55}"/>
              </a:ext>
            </a:extLst>
          </p:cNvPr>
          <p:cNvSpPr txBox="1"/>
          <p:nvPr userDrawn="1"/>
        </p:nvSpPr>
        <p:spPr>
          <a:xfrm>
            <a:off x="6070587" y="4688988"/>
            <a:ext cx="34009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GOTO TO SLIDE MASTER DUPLICATE SLIDE AND THEN CHANGE BACKGROUND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358DD8-FA97-4567-1CAF-42116BAD1D7B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3BDCDC2B-4B9D-BE8B-331B-795B352A7E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E785323E-D209-DE8C-F5BE-DB52ABACB3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900DF534-9C02-C1F7-585B-D7299A0865C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522180" y="0"/>
            <a:ext cx="6408000" cy="6984381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6D412E0-4F34-AB67-100A-C71877D595A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541255" y="0"/>
            <a:ext cx="6263999" cy="677326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8CBF81B3-ECAC-C5D8-0D65-7D76BFA10A2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22363"/>
            <a:ext cx="7772400" cy="2387600"/>
          </a:xfrm>
        </p:spPr>
        <p:txBody>
          <a:bodyPr anchor="ctr" anchorCtr="0"/>
          <a:lstStyle>
            <a:lvl1pPr algn="l"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</a:t>
            </a:r>
            <a:br>
              <a:rPr lang="en-GB"/>
            </a:br>
            <a:r>
              <a:rPr lang="en-GB"/>
              <a:t>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02038"/>
            <a:ext cx="782955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281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B Content colou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C35360F-DD5E-71DF-4E61-BC0CCDB8749E}"/>
              </a:ext>
            </a:extLst>
          </p:cNvPr>
          <p:cNvSpPr/>
          <p:nvPr userDrawn="1"/>
        </p:nvSpPr>
        <p:spPr>
          <a:xfrm>
            <a:off x="-2" y="14318"/>
            <a:ext cx="9139052" cy="6858000"/>
          </a:xfrm>
          <a:prstGeom prst="rect">
            <a:avLst/>
          </a:prstGeom>
          <a:solidFill>
            <a:srgbClr val="5C4E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7D4756CB-326D-A46A-0EE5-255F5F8971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20000" y="6192000"/>
            <a:ext cx="3060000" cy="6800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D601DB58-D637-6D2D-05FD-1AA7DC681E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08000" y="6264000"/>
            <a:ext cx="2736000" cy="611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18342"/>
            <a:ext cx="7886700" cy="634049"/>
          </a:xfrm>
        </p:spPr>
        <p:txBody>
          <a:bodyPr>
            <a:noAutofit/>
          </a:bodyPr>
          <a:lstStyle>
            <a:lvl1pPr>
              <a:defRPr sz="3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35285"/>
            <a:ext cx="7886700" cy="4141677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56DE11-7CB2-794B-AE9D-EE81807A300C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2DCA179-5D33-538B-7DB0-CF0D039E8A2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" y="0"/>
            <a:ext cx="3528000" cy="106857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DA54C13-15AD-6912-A1CD-50CA8F07103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3348000" cy="97864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F63C39BD-394E-A5A3-AD61-1D6EA76EA8C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955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C Content colour chang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8F5826AC-11B7-9348-7417-5D0BCE6E42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20000" y="6192000"/>
            <a:ext cx="3060000" cy="680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CEDE4FB3-2A50-A415-3F49-01B4F2BE44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08000" y="6264000"/>
            <a:ext cx="2736000" cy="611776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D627077E-470A-AD95-A28C-D9C9A72E681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" y="0"/>
            <a:ext cx="3528000" cy="1068577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C8AC7012-1299-97C5-DD02-29237E86062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3348000" cy="978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18342"/>
            <a:ext cx="7886700" cy="634049"/>
          </a:xfrm>
        </p:spPr>
        <p:txBody>
          <a:bodyPr>
            <a:noAutofit/>
          </a:bodyPr>
          <a:lstStyle>
            <a:lvl1pPr>
              <a:defRPr sz="3800" b="1">
                <a:solidFill>
                  <a:srgbClr val="0087C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35285"/>
            <a:ext cx="7886700" cy="414167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63C39BD-394E-A5A3-AD61-1D6EA76EA8C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0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D Content and pictur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person, wall, indoor, young&#10;&#10;Description automatically generated">
            <a:extLst>
              <a:ext uri="{FF2B5EF4-FFF2-40B4-BE49-F238E27FC236}">
                <a16:creationId xmlns:a16="http://schemas.microsoft.com/office/drawing/2014/main" id="{1E67E097-380D-0982-4B2D-9931FC0166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38A6D0C-510E-6C7F-4348-379136941D7D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640436FD-C114-AC23-D102-A8397AD988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C7086D16-4482-BF3A-5DCC-E517D0A229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18342"/>
            <a:ext cx="7886700" cy="634049"/>
          </a:xfrm>
        </p:spPr>
        <p:txBody>
          <a:bodyPr>
            <a:noAutofit/>
          </a:bodyPr>
          <a:lstStyle>
            <a:lvl1pPr>
              <a:defRPr sz="3800" b="1">
                <a:solidFill>
                  <a:srgbClr val="0087C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35285"/>
            <a:ext cx="7886700" cy="414167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2DCA179-5D33-538B-7DB0-CF0D039E8A2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1" y="0"/>
            <a:ext cx="3528000" cy="106857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DA54C13-15AD-6912-A1CD-50CA8F07103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0"/>
            <a:ext cx="3348000" cy="97864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F63C39BD-394E-A5A3-AD61-1D6EA76EA8C7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AC48DCF-BA52-6783-C2A9-E3B10444A532}"/>
              </a:ext>
            </a:extLst>
          </p:cNvPr>
          <p:cNvSpPr txBox="1"/>
          <p:nvPr userDrawn="1"/>
        </p:nvSpPr>
        <p:spPr>
          <a:xfrm>
            <a:off x="6070587" y="4688988"/>
            <a:ext cx="34009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GOTO TO SLIDE MASTER DUPLICATE SLIDE AND THEN CHANGE BACKGROUND PICTURE</a:t>
            </a:r>
          </a:p>
        </p:txBody>
      </p:sp>
    </p:spTree>
    <p:extLst>
      <p:ext uri="{BB962C8B-B14F-4D97-AF65-F5344CB8AC3E}">
        <p14:creationId xmlns:p14="http://schemas.microsoft.com/office/powerpoint/2010/main" val="411134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3A Content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38A6D0C-510E-6C7F-4348-379136941D7D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640436FD-C114-AC23-D102-A8397AD988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C7086D16-4482-BF3A-5DCC-E517D0A229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18342"/>
            <a:ext cx="7886700" cy="634049"/>
          </a:xfrm>
        </p:spPr>
        <p:txBody>
          <a:bodyPr>
            <a:noAutofit/>
          </a:bodyPr>
          <a:lstStyle>
            <a:lvl1pPr>
              <a:defRPr sz="3800" b="1">
                <a:solidFill>
                  <a:srgbClr val="0087C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35285"/>
            <a:ext cx="7886700" cy="414167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EA458BC-1CE3-1D7D-236B-08ACCD51ED83}"/>
              </a:ext>
            </a:extLst>
          </p:cNvPr>
          <p:cNvGrpSpPr/>
          <p:nvPr userDrawn="1"/>
        </p:nvGrpSpPr>
        <p:grpSpPr>
          <a:xfrm rot="10800000">
            <a:off x="0" y="-261678"/>
            <a:ext cx="3060000" cy="683776"/>
            <a:chOff x="9180000" y="6192000"/>
            <a:chExt cx="3060000" cy="683776"/>
          </a:xfrm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8B2481F4-4B75-EDDA-8442-BF72E429D9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8C543506-98E3-F1B0-10A8-8FFF8A843A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8589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B Content standard with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640436FD-C114-AC23-D102-A8397AD988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15050" y="6192000"/>
            <a:ext cx="3060000" cy="680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C7086D16-4482-BF3A-5DCC-E517D0A229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03050" y="6264000"/>
            <a:ext cx="2736000" cy="611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28650" y="1218342"/>
            <a:ext cx="7886700" cy="634049"/>
          </a:xfrm>
        </p:spPr>
        <p:txBody>
          <a:bodyPr>
            <a:noAutofit/>
          </a:bodyPr>
          <a:lstStyle>
            <a:lvl1pPr>
              <a:defRPr sz="3800" b="1">
                <a:solidFill>
                  <a:srgbClr val="0087C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628650" y="2035285"/>
            <a:ext cx="7886700" cy="414167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333A1B01-29BC-7241-6408-DA80DB22E5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0" y="-257902"/>
            <a:ext cx="3060000" cy="6800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BC100119-6DB3-4FC4-8284-E76F2DF85C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36000" y="-261678"/>
            <a:ext cx="2736000" cy="61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18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056640"/>
            <a:ext cx="7886700" cy="634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6DE11-7CB2-794B-AE9D-EE81807A300C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D4986-9C08-C742-B451-B5C0B742A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44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3" r:id="rId8"/>
    <p:sldLayoutId id="2147483702" r:id="rId9"/>
    <p:sldLayoutId id="2147483691" r:id="rId10"/>
    <p:sldLayoutId id="2147483692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693" r:id="rId18"/>
    <p:sldLayoutId id="2147483694" r:id="rId19"/>
    <p:sldLayoutId id="2147483695" r:id="rId20"/>
    <p:sldLayoutId id="2147483696" r:id="rId21"/>
    <p:sldLayoutId id="2147483685" r:id="rId22"/>
    <p:sldLayoutId id="2147483686" r:id="rId23"/>
    <p:sldLayoutId id="2147483687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shropshirelg.net/early-years-information-including-cpd-booking-details/cpd-early-years-and-schools/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s://shropshirelg.net/early-years-information-including-cpd-booking-details/effective-practice-in-eyfs/learning-and-development/speech-and-language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shropshirelg.net/early-years-information-including-cpd-booking-details/effective-practice-in-eyfs/learning-and-development/speech-and-language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shropshirelg.net/early-years-information-including-cpd-booking-details/effective-practice-in-eyfs/learning-and-development/speech-and-language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hropshirelg.net/early-years-information-including-cpd-booking-details/effective-practice-in-eyfs/learning-and-development/speech-and-languag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FD8D4-E6A9-49DB-4E10-464F93F8C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0" y="725363"/>
            <a:ext cx="5431970" cy="634049"/>
          </a:xfrm>
        </p:spPr>
        <p:txBody>
          <a:bodyPr/>
          <a:lstStyle/>
          <a:p>
            <a:pPr algn="ctr"/>
            <a:r>
              <a:rPr lang="en-GB" sz="3200" dirty="0"/>
              <a:t>CPD training &amp; resources to support C&amp;L: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3F207BD-071D-65C8-DF6D-B5BFCEB341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1359299"/>
              </p:ext>
            </p:extLst>
          </p:nvPr>
        </p:nvGraphicFramePr>
        <p:xfrm>
          <a:off x="295164" y="1965625"/>
          <a:ext cx="7053943" cy="3738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Arrow: Up 6">
            <a:extLst>
              <a:ext uri="{FF2B5EF4-FFF2-40B4-BE49-F238E27FC236}">
                <a16:creationId xmlns:a16="http://schemas.microsoft.com/office/drawing/2014/main" id="{A3FE7C3C-94BE-FDEE-5A91-7CB2B50506ED}"/>
              </a:ext>
            </a:extLst>
          </p:cNvPr>
          <p:cNvSpPr/>
          <p:nvPr/>
        </p:nvSpPr>
        <p:spPr>
          <a:xfrm>
            <a:off x="7479735" y="1965626"/>
            <a:ext cx="1544521" cy="3738563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dirty="0"/>
              <a:t>Letters and Sounds Phase 1 </a:t>
            </a:r>
          </a:p>
          <a:p>
            <a:pPr algn="ctr"/>
            <a:r>
              <a:rPr lang="en-GB" dirty="0"/>
              <a:t>(see bite-size CPD)</a:t>
            </a:r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97B3961E-54BD-AB02-A59A-E417D6478B50}"/>
              </a:ext>
            </a:extLst>
          </p:cNvPr>
          <p:cNvSpPr/>
          <p:nvPr/>
        </p:nvSpPr>
        <p:spPr>
          <a:xfrm>
            <a:off x="174171" y="1984610"/>
            <a:ext cx="1719943" cy="2158471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dirty="0"/>
              <a:t>Early communication screening tool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41F446-86B8-609F-5E0A-226981223E65}"/>
              </a:ext>
            </a:extLst>
          </p:cNvPr>
          <p:cNvCxnSpPr>
            <a:cxnSpLocks/>
          </p:cNvCxnSpPr>
          <p:nvPr/>
        </p:nvCxnSpPr>
        <p:spPr>
          <a:xfrm flipH="1">
            <a:off x="0" y="4223658"/>
            <a:ext cx="21662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0DF0644-D9CE-215F-D449-447A41168958}"/>
              </a:ext>
            </a:extLst>
          </p:cNvPr>
          <p:cNvSpPr txBox="1"/>
          <p:nvPr/>
        </p:nvSpPr>
        <p:spPr>
          <a:xfrm>
            <a:off x="404235" y="5763305"/>
            <a:ext cx="8739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Further details can be found at: </a:t>
            </a:r>
            <a:r>
              <a:rPr lang="en-GB" dirty="0">
                <a:hlinkClick r:id="rId7"/>
              </a:rPr>
              <a:t>CPD Early Years and Schools | Shropshire Learning Gateway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55FED4-B825-3990-F8DD-05BB03F4769C}"/>
              </a:ext>
            </a:extLst>
          </p:cNvPr>
          <p:cNvSpPr txBox="1"/>
          <p:nvPr/>
        </p:nvSpPr>
        <p:spPr>
          <a:xfrm>
            <a:off x="7714250" y="6449817"/>
            <a:ext cx="1290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January 2025</a:t>
            </a:r>
          </a:p>
        </p:txBody>
      </p:sp>
    </p:spTree>
    <p:extLst>
      <p:ext uri="{BB962C8B-B14F-4D97-AF65-F5344CB8AC3E}">
        <p14:creationId xmlns:p14="http://schemas.microsoft.com/office/powerpoint/2010/main" val="2116599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42123-49F5-D14E-FF9F-9D8807A97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6ECD39-9164-731F-0C39-D6493BE49FB4}"/>
              </a:ext>
            </a:extLst>
          </p:cNvPr>
          <p:cNvSpPr txBox="1"/>
          <p:nvPr/>
        </p:nvSpPr>
        <p:spPr>
          <a:xfrm>
            <a:off x="3722916" y="219373"/>
            <a:ext cx="52469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Example of planning for Letters and Sounds Phase 1:</a:t>
            </a:r>
          </a:p>
          <a:p>
            <a:r>
              <a:rPr lang="en-GB" dirty="0">
                <a:hlinkClick r:id="rId2"/>
              </a:rPr>
              <a:t>Speech and language | Shropshire Learning Gateway</a:t>
            </a:r>
            <a:endParaRPr lang="en-GB" dirty="0"/>
          </a:p>
          <a:p>
            <a:endParaRPr lang="en-GB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647DE67-2BC7-61C8-060C-B83FCA8D26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325402" y="1142703"/>
            <a:ext cx="9469402" cy="499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56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8A818-3176-3072-6986-8D3D7243906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E787A3B5-3F2F-8AA8-D48F-12A3F7E1AC1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" y="1034144"/>
          <a:ext cx="9231085" cy="582385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298640">
                  <a:extLst>
                    <a:ext uri="{9D8B030D-6E8A-4147-A177-3AD203B41FA5}">
                      <a16:colId xmlns:a16="http://schemas.microsoft.com/office/drawing/2014/main" val="3547234359"/>
                    </a:ext>
                  </a:extLst>
                </a:gridCol>
                <a:gridCol w="2310815">
                  <a:extLst>
                    <a:ext uri="{9D8B030D-6E8A-4147-A177-3AD203B41FA5}">
                      <a16:colId xmlns:a16="http://schemas.microsoft.com/office/drawing/2014/main" val="1218168517"/>
                    </a:ext>
                  </a:extLst>
                </a:gridCol>
                <a:gridCol w="2310815">
                  <a:extLst>
                    <a:ext uri="{9D8B030D-6E8A-4147-A177-3AD203B41FA5}">
                      <a16:colId xmlns:a16="http://schemas.microsoft.com/office/drawing/2014/main" val="2574219595"/>
                    </a:ext>
                  </a:extLst>
                </a:gridCol>
                <a:gridCol w="2310815">
                  <a:extLst>
                    <a:ext uri="{9D8B030D-6E8A-4147-A177-3AD203B41FA5}">
                      <a16:colId xmlns:a16="http://schemas.microsoft.com/office/drawing/2014/main" val="631555037"/>
                    </a:ext>
                  </a:extLst>
                </a:gridCol>
              </a:tblGrid>
              <a:tr h="570966">
                <a:tc>
                  <a:txBody>
                    <a:bodyPr/>
                    <a:lstStyle/>
                    <a:p>
                      <a:pPr lvl="0"/>
                      <a:r>
                        <a:rPr lang="en-GB" sz="1400"/>
                        <a:t>2 -3 -year-olds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/>
                        <a:t>Tuning into sounds*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/>
                        <a:t>Listening and remembering sounds*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/>
                        <a:t>Talking about sounds*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97638720"/>
                  </a:ext>
                </a:extLst>
              </a:tr>
              <a:tr h="570966">
                <a:tc>
                  <a:txBody>
                    <a:bodyPr/>
                    <a:lstStyle/>
                    <a:p>
                      <a:pPr lvl="0"/>
                      <a:r>
                        <a:rPr lang="en-GB" sz="1400" b="1"/>
                        <a:t>Week 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 dirty="0"/>
                        <a:t>Listening walk</a:t>
                      </a:r>
                    </a:p>
                    <a:p>
                      <a:pPr lvl="0" algn="ctr"/>
                      <a:endParaRPr lang="en-GB" sz="1400" dirty="0"/>
                    </a:p>
                  </a:txBody>
                  <a:tcPr marL="68580" marR="68580" marT="34290" marB="34290"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/>
                        <a:t>Songs and rhymes</a:t>
                      </a:r>
                    </a:p>
                  </a:txBody>
                  <a:tcPr marL="68580" marR="68580" marT="34290" marB="34290"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/>
                        <a:t>Words about sounds</a:t>
                      </a:r>
                    </a:p>
                  </a:txBody>
                  <a:tcPr marL="68580" marR="68580" marT="34290" marB="34290">
                    <a:solidFill>
                      <a:srgbClr val="0F9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913368"/>
                  </a:ext>
                </a:extLst>
              </a:tr>
              <a:tr h="887195">
                <a:tc>
                  <a:txBody>
                    <a:bodyPr/>
                    <a:lstStyle/>
                    <a:p>
                      <a:pPr lvl="0"/>
                      <a:r>
                        <a:rPr lang="en-GB" sz="1400" b="1"/>
                        <a:t>Week 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 dirty="0"/>
                        <a:t>Action songs</a:t>
                      </a:r>
                    </a:p>
                  </a:txBody>
                  <a:tcPr marL="68580" marR="68580" marT="34290" marB="34290">
                    <a:solidFill>
                      <a:srgbClr val="0F9ED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 dirty="0"/>
                        <a:t>Describe and find it</a:t>
                      </a:r>
                    </a:p>
                    <a:p>
                      <a:pPr lvl="0" algn="ctr"/>
                      <a:endParaRPr lang="en-GB" sz="1400" dirty="0"/>
                    </a:p>
                  </a:txBody>
                  <a:tcPr marL="68580" marR="68580" marT="34290" marB="34290"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1400"/>
                        <a:t>Musical show and tell </a:t>
                      </a:r>
                      <a:r>
                        <a:rPr lang="en-GB" sz="900"/>
                        <a:t>(adapt according to the children’s age / stage of development)</a:t>
                      </a:r>
                    </a:p>
                    <a:p>
                      <a:pPr lvl="0" algn="ctr"/>
                      <a:endParaRPr lang="en-GB" sz="1400"/>
                    </a:p>
                  </a:txBody>
                  <a:tcPr marL="68580" marR="68580" marT="34290" marB="34290">
                    <a:solidFill>
                      <a:srgbClr val="F2C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680447"/>
                  </a:ext>
                </a:extLst>
              </a:tr>
              <a:tr h="641238">
                <a:tc>
                  <a:txBody>
                    <a:bodyPr/>
                    <a:lstStyle/>
                    <a:p>
                      <a:pPr lvl="0"/>
                      <a:r>
                        <a:rPr lang="en-GB" sz="1400" b="1"/>
                        <a:t>Week 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/>
                        <a:t>Drum outdoors </a:t>
                      </a:r>
                      <a:r>
                        <a:rPr lang="en-GB" sz="900"/>
                        <a:t>(adapt according to the children’s age / stage of development)</a:t>
                      </a:r>
                    </a:p>
                  </a:txBody>
                  <a:tcPr marL="68580" marR="68580" marT="34290" marB="34290"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1400" dirty="0"/>
                        <a:t>Songs and rhymes</a:t>
                      </a:r>
                    </a:p>
                    <a:p>
                      <a:pPr lvl="0" algn="ctr"/>
                      <a:endParaRPr lang="en-GB" sz="1400" dirty="0"/>
                    </a:p>
                  </a:txBody>
                  <a:tcPr marL="68580" marR="68580" marT="34290" marB="34290"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/>
                        <a:t>Sound story time </a:t>
                      </a:r>
                      <a:r>
                        <a:rPr lang="en-GB" sz="900"/>
                        <a:t>(adapt according to the children’s age / stage of development)</a:t>
                      </a: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640870"/>
                  </a:ext>
                </a:extLst>
              </a:tr>
              <a:tr h="570966">
                <a:tc>
                  <a:txBody>
                    <a:bodyPr/>
                    <a:lstStyle/>
                    <a:p>
                      <a:pPr lvl="0"/>
                      <a:r>
                        <a:rPr lang="en-GB" sz="1400" b="1"/>
                        <a:t>Week 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/>
                        <a:t>Rhyming books</a:t>
                      </a:r>
                    </a:p>
                    <a:p>
                      <a:pPr lvl="0" algn="ctr"/>
                      <a:endParaRPr lang="en-GB" sz="1400"/>
                    </a:p>
                  </a:txBody>
                  <a:tcPr marL="68580" marR="68580" marT="34290" marB="34290"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1400" dirty="0"/>
                        <a:t>Noisy neighbour 1</a:t>
                      </a:r>
                    </a:p>
                    <a:p>
                      <a:pPr lvl="0" algn="ctr"/>
                      <a:endParaRPr lang="en-GB" sz="1400" dirty="0"/>
                    </a:p>
                  </a:txBody>
                  <a:tcPr marL="68580" marR="68580" marT="34290" marB="34290">
                    <a:solidFill>
                      <a:srgbClr val="0F9ED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/>
                        <a:t>Enlivening stories</a:t>
                      </a:r>
                    </a:p>
                  </a:txBody>
                  <a:tcPr marL="68580" marR="68580" marT="34290" marB="34290">
                    <a:solidFill>
                      <a:srgbClr val="4EA7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148060"/>
                  </a:ext>
                </a:extLst>
              </a:tr>
              <a:tr h="641238">
                <a:tc>
                  <a:txBody>
                    <a:bodyPr/>
                    <a:lstStyle/>
                    <a:p>
                      <a:pPr lvl="0"/>
                      <a:r>
                        <a:rPr lang="en-GB" sz="1400" b="1"/>
                        <a:t>Week 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/>
                        <a:t>Grandmother’s footsteps</a:t>
                      </a:r>
                    </a:p>
                  </a:txBody>
                  <a:tcPr marL="68580" marR="68580" marT="34290" marB="34290">
                    <a:solidFill>
                      <a:srgbClr val="F2CFE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 dirty="0"/>
                        <a:t>Songs and rhymes</a:t>
                      </a:r>
                    </a:p>
                  </a:txBody>
                  <a:tcPr marL="68580" marR="68580" marT="34290" marB="34290"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 dirty="0"/>
                        <a:t>Watch my sounds </a:t>
                      </a:r>
                      <a:r>
                        <a:rPr lang="en-GB" sz="900" dirty="0"/>
                        <a:t>(adapt according to the children’s age / stage of development)</a:t>
                      </a: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031911"/>
                  </a:ext>
                </a:extLst>
              </a:tr>
              <a:tr h="641238">
                <a:tc>
                  <a:txBody>
                    <a:bodyPr/>
                    <a:lstStyle/>
                    <a:p>
                      <a:pPr lvl="0"/>
                      <a:r>
                        <a:rPr lang="en-GB" sz="1400" b="1"/>
                        <a:t>Week 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/>
                        <a:t>Roly poly</a:t>
                      </a:r>
                    </a:p>
                    <a:p>
                      <a:pPr lvl="0" algn="ctr"/>
                      <a:endParaRPr lang="en-GB" sz="1400"/>
                    </a:p>
                  </a:txBody>
                  <a:tcPr marL="68580" marR="68580" marT="34290" marB="34290">
                    <a:solidFill>
                      <a:srgbClr val="0F9ED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/>
                        <a:t>Matching sounds </a:t>
                      </a:r>
                      <a:r>
                        <a:rPr lang="en-GB" sz="900"/>
                        <a:t>(adapt according to the children’s age / stage of development)</a:t>
                      </a:r>
                    </a:p>
                  </a:txBody>
                  <a:tcPr marL="68580" marR="68580" marT="34290" marB="34290">
                    <a:solidFill>
                      <a:srgbClr val="F2CFE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 dirty="0"/>
                        <a:t>Enlivening stories</a:t>
                      </a:r>
                    </a:p>
                  </a:txBody>
                  <a:tcPr marL="68580" marR="68580" marT="34290" marB="34290">
                    <a:solidFill>
                      <a:srgbClr val="4EA7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20565"/>
                  </a:ext>
                </a:extLst>
              </a:tr>
              <a:tr h="325012">
                <a:tc gridSpan="4">
                  <a:txBody>
                    <a:bodyPr/>
                    <a:lstStyle/>
                    <a:p>
                      <a:pPr lvl="0" algn="ctr"/>
                      <a:r>
                        <a:rPr lang="en-GB" sz="1400" b="1"/>
                        <a:t>Letters and Sounds Phase 1 activities are arranged under seven aspects: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7361921"/>
                  </a:ext>
                </a:extLst>
              </a:tr>
              <a:tr h="325012">
                <a:tc>
                  <a:txBody>
                    <a:bodyPr/>
                    <a:lstStyle/>
                    <a:p>
                      <a:pPr lvl="0" algn="ctr"/>
                      <a:r>
                        <a:rPr lang="en-GB" sz="1400"/>
                        <a:t>1.Environmental sounds</a:t>
                      </a:r>
                    </a:p>
                  </a:txBody>
                  <a:tcPr marL="68580" marR="68580" marT="34290" marB="34290"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/>
                        <a:t>2.Instrumental sounds</a:t>
                      </a:r>
                    </a:p>
                  </a:txBody>
                  <a:tcPr marL="68580" marR="68580" marT="34290" marB="34290">
                    <a:solidFill>
                      <a:srgbClr val="F2CFE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/>
                        <a:t>3.Body percussion</a:t>
                      </a:r>
                    </a:p>
                  </a:txBody>
                  <a:tcPr marL="68580" marR="68580" marT="34290" marB="34290">
                    <a:solidFill>
                      <a:srgbClr val="0F9ED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/>
                        <a:t>4.Rhythm &amp; rhyme</a:t>
                      </a:r>
                    </a:p>
                  </a:txBody>
                  <a:tcPr marL="68580" marR="68580" marT="34290" marB="34290">
                    <a:solidFill>
                      <a:srgbClr val="E971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054611"/>
                  </a:ext>
                </a:extLst>
              </a:tr>
              <a:tr h="325012">
                <a:tc>
                  <a:txBody>
                    <a:bodyPr/>
                    <a:lstStyle/>
                    <a:p>
                      <a:pPr lvl="0" algn="ctr"/>
                      <a:r>
                        <a:rPr lang="en-GB" sz="1400"/>
                        <a:t>5.Alliteration</a:t>
                      </a:r>
                    </a:p>
                  </a:txBody>
                  <a:tcPr marL="68580" marR="68580" marT="34290" marB="34290">
                    <a:solidFill>
                      <a:srgbClr val="F6C6A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/>
                        <a:t>6.Voice sounds</a:t>
                      </a: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 algn="ctr"/>
                      <a:r>
                        <a:rPr lang="en-GB" sz="1400"/>
                        <a:t>7.Oral blending &amp; segmenting</a:t>
                      </a:r>
                    </a:p>
                  </a:txBody>
                  <a:tcPr marL="68580" marR="68580" marT="34290" marB="34290">
                    <a:solidFill>
                      <a:srgbClr val="D86E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63672"/>
                  </a:ext>
                </a:extLst>
              </a:tr>
              <a:tr h="325012">
                <a:tc gridSpan="4">
                  <a:txBody>
                    <a:bodyPr/>
                    <a:lstStyle/>
                    <a:p>
                      <a:pPr lvl="0" algn="ctr"/>
                      <a:r>
                        <a:rPr lang="en-GB" sz="1400" b="1" dirty="0"/>
                        <a:t>*Each week aim to cover one activity from each of the three stands.</a:t>
                      </a:r>
                    </a:p>
                  </a:txBody>
                  <a:tcPr marL="68580" marR="68580" marT="34290" marB="34290">
                    <a:solidFill>
                      <a:srgbClr val="D1D1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89498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DF367A7-E433-969E-D307-7C25E0FD2B81}"/>
              </a:ext>
            </a:extLst>
          </p:cNvPr>
          <p:cNvSpPr txBox="1"/>
          <p:nvPr/>
        </p:nvSpPr>
        <p:spPr>
          <a:xfrm>
            <a:off x="3877310" y="156747"/>
            <a:ext cx="52666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Example of planning for Letters and Sounds Phase 1:</a:t>
            </a:r>
          </a:p>
          <a:p>
            <a:r>
              <a:rPr lang="en-GB" dirty="0">
                <a:hlinkClick r:id="rId2"/>
              </a:rPr>
              <a:t>Speech and language | Shropshire Learning Gateway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0707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FD5A2-A3AB-AF6D-1E4B-2968E70CE28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6F457BCC-4F41-96CA-CED9-575FCEBED25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" y="1036320"/>
          <a:ext cx="9235439" cy="589279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299724">
                  <a:extLst>
                    <a:ext uri="{9D8B030D-6E8A-4147-A177-3AD203B41FA5}">
                      <a16:colId xmlns:a16="http://schemas.microsoft.com/office/drawing/2014/main" val="3608829184"/>
                    </a:ext>
                  </a:extLst>
                </a:gridCol>
                <a:gridCol w="2311905">
                  <a:extLst>
                    <a:ext uri="{9D8B030D-6E8A-4147-A177-3AD203B41FA5}">
                      <a16:colId xmlns:a16="http://schemas.microsoft.com/office/drawing/2014/main" val="240459594"/>
                    </a:ext>
                  </a:extLst>
                </a:gridCol>
                <a:gridCol w="2311905">
                  <a:extLst>
                    <a:ext uri="{9D8B030D-6E8A-4147-A177-3AD203B41FA5}">
                      <a16:colId xmlns:a16="http://schemas.microsoft.com/office/drawing/2014/main" val="758760619"/>
                    </a:ext>
                  </a:extLst>
                </a:gridCol>
                <a:gridCol w="2311905">
                  <a:extLst>
                    <a:ext uri="{9D8B030D-6E8A-4147-A177-3AD203B41FA5}">
                      <a16:colId xmlns:a16="http://schemas.microsoft.com/office/drawing/2014/main" val="4102861136"/>
                    </a:ext>
                  </a:extLst>
                </a:gridCol>
              </a:tblGrid>
              <a:tr h="700241">
                <a:tc>
                  <a:txBody>
                    <a:bodyPr/>
                    <a:lstStyle/>
                    <a:p>
                      <a:pPr lvl="0"/>
                      <a:r>
                        <a:rPr lang="en-GB" sz="1400" dirty="0"/>
                        <a:t>3 - 4 -year-olds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/>
                        <a:t>Tuning into sounds*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/>
                        <a:t>Listening and remembering sounds*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/>
                        <a:t>Talking about sounds*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20045223"/>
                  </a:ext>
                </a:extLst>
              </a:tr>
              <a:tr h="700241">
                <a:tc>
                  <a:txBody>
                    <a:bodyPr/>
                    <a:lstStyle/>
                    <a:p>
                      <a:pPr lvl="0"/>
                      <a:r>
                        <a:rPr lang="en-GB" sz="1400" b="1"/>
                        <a:t>Week 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 dirty="0"/>
                        <a:t>A listening moment</a:t>
                      </a:r>
                    </a:p>
                    <a:p>
                      <a:pPr lvl="0" algn="ctr"/>
                      <a:endParaRPr lang="en-GB" sz="1400" dirty="0"/>
                    </a:p>
                  </a:txBody>
                  <a:tcPr marL="68580" marR="68580" marT="34290" marB="34290"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/>
                        <a:t>Chain games</a:t>
                      </a: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/>
                        <a:t>Silly soup</a:t>
                      </a:r>
                    </a:p>
                  </a:txBody>
                  <a:tcPr marL="68580" marR="68580" marT="34290" marB="34290">
                    <a:solidFill>
                      <a:srgbClr val="FBE3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885591"/>
                  </a:ext>
                </a:extLst>
              </a:tr>
              <a:tr h="700241">
                <a:tc>
                  <a:txBody>
                    <a:bodyPr/>
                    <a:lstStyle/>
                    <a:p>
                      <a:pPr lvl="0"/>
                      <a:r>
                        <a:rPr lang="en-GB" sz="1400" b="1"/>
                        <a:t>Week 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 dirty="0"/>
                        <a:t>New words to old songs</a:t>
                      </a:r>
                    </a:p>
                  </a:txBody>
                  <a:tcPr marL="68580" marR="68580" marT="34290" marB="34290">
                    <a:solidFill>
                      <a:srgbClr val="F2CFE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/>
                        <a:t>Mrs Browning has a box</a:t>
                      </a:r>
                    </a:p>
                    <a:p>
                      <a:pPr lvl="0" algn="ctr"/>
                      <a:endParaRPr lang="en-GB" sz="1400"/>
                    </a:p>
                  </a:txBody>
                  <a:tcPr marL="68580" marR="68580" marT="34290" marB="34290"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/>
                        <a:t>Give me a sound</a:t>
                      </a: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255498"/>
                  </a:ext>
                </a:extLst>
              </a:tr>
              <a:tr h="700241">
                <a:tc>
                  <a:txBody>
                    <a:bodyPr/>
                    <a:lstStyle/>
                    <a:p>
                      <a:pPr lvl="0"/>
                      <a:r>
                        <a:rPr lang="en-GB" sz="1400" b="1"/>
                        <a:t>Week 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/>
                        <a:t>Listen to the music</a:t>
                      </a:r>
                    </a:p>
                    <a:p>
                      <a:pPr lvl="0" algn="ctr"/>
                      <a:endParaRPr lang="en-GB" sz="1400"/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 dirty="0"/>
                        <a:t>Matching sounds</a:t>
                      </a:r>
                    </a:p>
                  </a:txBody>
                  <a:tcPr marL="68580" marR="68580" marT="34290" marB="34290">
                    <a:solidFill>
                      <a:srgbClr val="F2CFE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/>
                        <a:t>Socks and shakers</a:t>
                      </a:r>
                    </a:p>
                  </a:txBody>
                  <a:tcPr marL="68580" marR="68580" marT="34290" marB="34290">
                    <a:solidFill>
                      <a:srgbClr val="4EA7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905848"/>
                  </a:ext>
                </a:extLst>
              </a:tr>
              <a:tr h="398598">
                <a:tc>
                  <a:txBody>
                    <a:bodyPr/>
                    <a:lstStyle/>
                    <a:p>
                      <a:pPr lvl="0"/>
                      <a:r>
                        <a:rPr lang="en-GB" sz="1400" b="1"/>
                        <a:t>Week 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/>
                        <a:t>Our favourite rhymes</a:t>
                      </a:r>
                    </a:p>
                  </a:txBody>
                  <a:tcPr marL="68580" marR="68580" marT="34290" marB="34290"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 dirty="0"/>
                        <a:t>Follow the sound</a:t>
                      </a: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/>
                        <a:t>Story sounds</a:t>
                      </a:r>
                    </a:p>
                  </a:txBody>
                  <a:tcPr marL="68580" marR="68580" marT="34290" marB="34290">
                    <a:solidFill>
                      <a:srgbClr val="F2C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632627"/>
                  </a:ext>
                </a:extLst>
              </a:tr>
              <a:tr h="700241">
                <a:tc>
                  <a:txBody>
                    <a:bodyPr/>
                    <a:lstStyle/>
                    <a:p>
                      <a:pPr lvl="0"/>
                      <a:r>
                        <a:rPr lang="en-GB" sz="1400" b="1"/>
                        <a:t>Week 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/>
                        <a:t>Sounds around (incl. tongue twisters)</a:t>
                      </a:r>
                    </a:p>
                  </a:txBody>
                  <a:tcPr marL="68580" marR="68580" marT="34290" marB="34290">
                    <a:solidFill>
                      <a:srgbClr val="FBE3D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 dirty="0"/>
                        <a:t>Finish the rhyme</a:t>
                      </a:r>
                    </a:p>
                  </a:txBody>
                  <a:tcPr marL="68580" marR="68580" marT="34290" marB="34290"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 dirty="0"/>
                        <a:t>Noisy neighbour 2</a:t>
                      </a:r>
                    </a:p>
                  </a:txBody>
                  <a:tcPr marL="68580" marR="68580" marT="34290" marB="34290">
                    <a:solidFill>
                      <a:srgbClr val="0F9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30692"/>
                  </a:ext>
                </a:extLst>
              </a:tr>
              <a:tr h="398598">
                <a:tc>
                  <a:txBody>
                    <a:bodyPr/>
                    <a:lstStyle/>
                    <a:p>
                      <a:pPr lvl="0"/>
                      <a:r>
                        <a:rPr lang="en-GB" sz="1400" b="1"/>
                        <a:t>Week 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/>
                        <a:t>Mouth movements</a:t>
                      </a: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 dirty="0"/>
                        <a:t>Musical corners</a:t>
                      </a:r>
                    </a:p>
                  </a:txBody>
                  <a:tcPr marL="68580" marR="68580" marT="34290" marB="34290">
                    <a:solidFill>
                      <a:srgbClr val="FBE3D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 dirty="0"/>
                        <a:t>Odd one out</a:t>
                      </a:r>
                    </a:p>
                  </a:txBody>
                  <a:tcPr marL="68580" marR="68580" marT="34290" marB="34290">
                    <a:solidFill>
                      <a:srgbClr val="E971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954196"/>
                  </a:ext>
                </a:extLst>
              </a:tr>
              <a:tr h="398598">
                <a:tc gridSpan="4">
                  <a:txBody>
                    <a:bodyPr/>
                    <a:lstStyle/>
                    <a:p>
                      <a:pPr lvl="0" algn="ctr"/>
                      <a:r>
                        <a:rPr lang="en-GB" sz="1400" b="1"/>
                        <a:t>Letters and Sounds Phase 1 activities are arranged under seven aspects: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2561489"/>
                  </a:ext>
                </a:extLst>
              </a:tr>
              <a:tr h="398598">
                <a:tc>
                  <a:txBody>
                    <a:bodyPr/>
                    <a:lstStyle/>
                    <a:p>
                      <a:pPr lvl="0" algn="ctr"/>
                      <a:r>
                        <a:rPr lang="en-GB" sz="1400"/>
                        <a:t>1.Environmental sounds</a:t>
                      </a:r>
                    </a:p>
                  </a:txBody>
                  <a:tcPr marL="68580" marR="68580" marT="34290" marB="34290"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/>
                        <a:t>2.Instrumental sounds</a:t>
                      </a:r>
                    </a:p>
                  </a:txBody>
                  <a:tcPr marL="68580" marR="68580" marT="34290" marB="34290">
                    <a:solidFill>
                      <a:srgbClr val="F2CFE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/>
                        <a:t>3.Body percussion</a:t>
                      </a:r>
                    </a:p>
                  </a:txBody>
                  <a:tcPr marL="68580" marR="68580" marT="34290" marB="34290">
                    <a:solidFill>
                      <a:srgbClr val="0F9ED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/>
                        <a:t>4.Rhythm &amp; rhyme</a:t>
                      </a:r>
                    </a:p>
                  </a:txBody>
                  <a:tcPr marL="68580" marR="68580" marT="34290" marB="34290">
                    <a:solidFill>
                      <a:srgbClr val="E971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08692"/>
                  </a:ext>
                </a:extLst>
              </a:tr>
              <a:tr h="398598">
                <a:tc>
                  <a:txBody>
                    <a:bodyPr/>
                    <a:lstStyle/>
                    <a:p>
                      <a:pPr lvl="0" algn="ctr"/>
                      <a:r>
                        <a:rPr lang="en-GB" sz="1400"/>
                        <a:t>5.Alliteration</a:t>
                      </a:r>
                    </a:p>
                  </a:txBody>
                  <a:tcPr marL="68580" marR="68580" marT="34290" marB="34290">
                    <a:solidFill>
                      <a:srgbClr val="F6C6A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/>
                        <a:t>6.Voice sounds</a:t>
                      </a: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 algn="ctr"/>
                      <a:r>
                        <a:rPr lang="en-GB" sz="1400"/>
                        <a:t>7.Oral blending &amp; segmenting</a:t>
                      </a:r>
                    </a:p>
                  </a:txBody>
                  <a:tcPr marL="68580" marR="68580" marT="34290" marB="34290">
                    <a:solidFill>
                      <a:srgbClr val="D86E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3566506"/>
                  </a:ext>
                </a:extLst>
              </a:tr>
              <a:tr h="398598">
                <a:tc gridSpan="4">
                  <a:txBody>
                    <a:bodyPr/>
                    <a:lstStyle/>
                    <a:p>
                      <a:pPr lvl="0" algn="ctr"/>
                      <a:r>
                        <a:rPr lang="en-GB" sz="1400" b="1" dirty="0"/>
                        <a:t>*Each week aim to cover one activity from each of the three stands.</a:t>
                      </a:r>
                    </a:p>
                  </a:txBody>
                  <a:tcPr marL="68580" marR="68580" marT="34290" marB="34290">
                    <a:solidFill>
                      <a:srgbClr val="E8E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857316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E54FB59-E7D5-BF13-BDC1-224BF8683C02}"/>
              </a:ext>
            </a:extLst>
          </p:cNvPr>
          <p:cNvSpPr txBox="1"/>
          <p:nvPr/>
        </p:nvSpPr>
        <p:spPr>
          <a:xfrm>
            <a:off x="3738880" y="83235"/>
            <a:ext cx="51409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Example of planning for Letters and Sounds Phase 1:</a:t>
            </a:r>
          </a:p>
          <a:p>
            <a:r>
              <a:rPr lang="en-GB" dirty="0">
                <a:hlinkClick r:id="rId2"/>
              </a:rPr>
              <a:t>Speech and language | Shropshire Learning Gateway</a:t>
            </a:r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F5403-91E6-586E-E4D4-0D4AE6E6C84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3110B5CD-55F0-1FA5-3755-FE513C006B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7664189"/>
              </p:ext>
            </p:extLst>
          </p:nvPr>
        </p:nvGraphicFramePr>
        <p:xfrm>
          <a:off x="0" y="1132113"/>
          <a:ext cx="9143999" cy="592183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276954">
                  <a:extLst>
                    <a:ext uri="{9D8B030D-6E8A-4147-A177-3AD203B41FA5}">
                      <a16:colId xmlns:a16="http://schemas.microsoft.com/office/drawing/2014/main" val="521659242"/>
                    </a:ext>
                  </a:extLst>
                </a:gridCol>
                <a:gridCol w="2289015">
                  <a:extLst>
                    <a:ext uri="{9D8B030D-6E8A-4147-A177-3AD203B41FA5}">
                      <a16:colId xmlns:a16="http://schemas.microsoft.com/office/drawing/2014/main" val="469352054"/>
                    </a:ext>
                  </a:extLst>
                </a:gridCol>
                <a:gridCol w="2289015">
                  <a:extLst>
                    <a:ext uri="{9D8B030D-6E8A-4147-A177-3AD203B41FA5}">
                      <a16:colId xmlns:a16="http://schemas.microsoft.com/office/drawing/2014/main" val="312865841"/>
                    </a:ext>
                  </a:extLst>
                </a:gridCol>
                <a:gridCol w="2289015">
                  <a:extLst>
                    <a:ext uri="{9D8B030D-6E8A-4147-A177-3AD203B41FA5}">
                      <a16:colId xmlns:a16="http://schemas.microsoft.com/office/drawing/2014/main" val="560754388"/>
                    </a:ext>
                  </a:extLst>
                </a:gridCol>
              </a:tblGrid>
              <a:tr h="612929">
                <a:tc>
                  <a:txBody>
                    <a:bodyPr/>
                    <a:lstStyle/>
                    <a:p>
                      <a:pPr lvl="0"/>
                      <a:r>
                        <a:rPr lang="en-GB" sz="1400" dirty="0"/>
                        <a:t>3 - 4 -year-olds </a:t>
                      </a:r>
                      <a:r>
                        <a:rPr lang="en-GB" sz="1400"/>
                        <a:t>(cont.)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/>
                        <a:t>Tuning into sounds*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/>
                        <a:t>Listening and remembering sounds*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/>
                        <a:t>Talking about sounds*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69120427"/>
                  </a:ext>
                </a:extLst>
              </a:tr>
              <a:tr h="612929">
                <a:tc>
                  <a:txBody>
                    <a:bodyPr/>
                    <a:lstStyle/>
                    <a:p>
                      <a:pPr lvl="0"/>
                      <a:r>
                        <a:rPr lang="en-GB" sz="1400" b="1"/>
                        <a:t>Week 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 dirty="0"/>
                        <a:t>Teddy is lost in the jungle</a:t>
                      </a:r>
                    </a:p>
                    <a:p>
                      <a:pPr lvl="0" algn="ctr"/>
                      <a:endParaRPr lang="en-GB" sz="1400" dirty="0"/>
                    </a:p>
                  </a:txBody>
                  <a:tcPr marL="68580" marR="68580" marT="34290" marB="34290"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 dirty="0"/>
                        <a:t>Target sounds</a:t>
                      </a: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/>
                        <a:t>Mirror play</a:t>
                      </a:r>
                    </a:p>
                  </a:txBody>
                  <a:tcPr marL="68580" marR="68580" marT="34290" marB="34290">
                    <a:solidFill>
                      <a:srgbClr val="FBE3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896124"/>
                  </a:ext>
                </a:extLst>
              </a:tr>
              <a:tr h="348897">
                <a:tc>
                  <a:txBody>
                    <a:bodyPr/>
                    <a:lstStyle/>
                    <a:p>
                      <a:pPr lvl="0"/>
                      <a:r>
                        <a:rPr lang="en-GB" sz="1400" b="1"/>
                        <a:t>Week 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/>
                        <a:t>Adjust the volume</a:t>
                      </a:r>
                    </a:p>
                  </a:txBody>
                  <a:tcPr marL="68580" marR="68580" marT="34290" marB="34290">
                    <a:solidFill>
                      <a:srgbClr val="F2CFE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/>
                        <a:t>Describe and find it</a:t>
                      </a:r>
                    </a:p>
                  </a:txBody>
                  <a:tcPr marL="68580" marR="68580" marT="34290" marB="34290"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 dirty="0"/>
                        <a:t>Singing songs</a:t>
                      </a: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127946"/>
                  </a:ext>
                </a:extLst>
              </a:tr>
              <a:tr h="612929">
                <a:tc>
                  <a:txBody>
                    <a:bodyPr/>
                    <a:lstStyle/>
                    <a:p>
                      <a:pPr lvl="0"/>
                      <a:r>
                        <a:rPr lang="en-GB" sz="1400" b="1"/>
                        <a:t>Week 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/>
                        <a:t>Action songs</a:t>
                      </a:r>
                    </a:p>
                    <a:p>
                      <a:pPr lvl="0" algn="ctr"/>
                      <a:endParaRPr lang="en-GB" sz="1400"/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/>
                        <a:t>Matching sound makers</a:t>
                      </a:r>
                    </a:p>
                  </a:txBody>
                  <a:tcPr marL="68580" marR="68580" marT="34290" marB="34290">
                    <a:solidFill>
                      <a:srgbClr val="F2CFE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 dirty="0"/>
                        <a:t>Enlivening stories</a:t>
                      </a:r>
                    </a:p>
                  </a:txBody>
                  <a:tcPr marL="68580" marR="68580" marT="34290" marB="34290">
                    <a:solidFill>
                      <a:srgbClr val="4EA7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186224"/>
                  </a:ext>
                </a:extLst>
              </a:tr>
              <a:tr h="612929">
                <a:tc>
                  <a:txBody>
                    <a:bodyPr/>
                    <a:lstStyle/>
                    <a:p>
                      <a:pPr lvl="0"/>
                      <a:r>
                        <a:rPr lang="en-GB" sz="1400" b="1"/>
                        <a:t>Week 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/>
                        <a:t>Rhyming soup </a:t>
                      </a:r>
                    </a:p>
                    <a:p>
                      <a:pPr lvl="0" algn="ctr"/>
                      <a:endParaRPr lang="en-GB" sz="1400"/>
                    </a:p>
                  </a:txBody>
                  <a:tcPr marL="68580" marR="68580" marT="34290" marB="34290"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/>
                        <a:t>Noisy neighbour 1</a:t>
                      </a: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 dirty="0"/>
                        <a:t>Animal sounds</a:t>
                      </a:r>
                    </a:p>
                  </a:txBody>
                  <a:tcPr marL="68580" marR="68580" marT="34290" marB="34290">
                    <a:solidFill>
                      <a:srgbClr val="F2C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981373"/>
                  </a:ext>
                </a:extLst>
              </a:tr>
              <a:tr h="612929">
                <a:tc>
                  <a:txBody>
                    <a:bodyPr/>
                    <a:lstStyle/>
                    <a:p>
                      <a:pPr lvl="0"/>
                      <a:r>
                        <a:rPr lang="en-GB" sz="1400" b="1"/>
                        <a:t>Week 11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/>
                        <a:t>Digging for treasure</a:t>
                      </a:r>
                    </a:p>
                  </a:txBody>
                  <a:tcPr marL="68580" marR="68580" marT="34290" marB="34290">
                    <a:solidFill>
                      <a:srgbClr val="FBE3D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/>
                        <a:t>Rhyming pairs</a:t>
                      </a:r>
                    </a:p>
                  </a:txBody>
                  <a:tcPr marL="68580" marR="68580" marT="34290" marB="34290"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1400" dirty="0"/>
                        <a:t>Words about sounds</a:t>
                      </a:r>
                    </a:p>
                    <a:p>
                      <a:pPr lvl="0" algn="ctr"/>
                      <a:endParaRPr lang="en-GB" sz="1400" dirty="0"/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083557"/>
                  </a:ext>
                </a:extLst>
              </a:tr>
              <a:tr h="348897">
                <a:tc>
                  <a:txBody>
                    <a:bodyPr/>
                    <a:lstStyle/>
                    <a:p>
                      <a:pPr lvl="0"/>
                      <a:r>
                        <a:rPr lang="en-GB" sz="1400" b="1"/>
                        <a:t>Week 12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/>
                        <a:t>Voice sounds</a:t>
                      </a: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/>
                        <a:t>Our sound box / bag</a:t>
                      </a:r>
                    </a:p>
                  </a:txBody>
                  <a:tcPr marL="68580" marR="68580" marT="34290" marB="34290">
                    <a:solidFill>
                      <a:srgbClr val="FBE3D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 dirty="0"/>
                        <a:t>I know a word</a:t>
                      </a:r>
                    </a:p>
                  </a:txBody>
                  <a:tcPr marL="68580" marR="68580" marT="34290" marB="34290">
                    <a:solidFill>
                      <a:srgbClr val="E971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200738"/>
                  </a:ext>
                </a:extLst>
              </a:tr>
              <a:tr h="763803">
                <a:tc>
                  <a:txBody>
                    <a:bodyPr/>
                    <a:lstStyle/>
                    <a:p>
                      <a:pPr lvl="0"/>
                      <a:r>
                        <a:rPr lang="en-GB" sz="1200" b="1" dirty="0"/>
                        <a:t>Include these activities the term before moving into Reception:</a:t>
                      </a:r>
                    </a:p>
                  </a:txBody>
                  <a:tcPr marL="68580" marR="68580" marT="34290" marB="34290"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/>
                        <a:t>Toy talk / cross the river</a:t>
                      </a:r>
                    </a:p>
                  </a:txBody>
                  <a:tcPr marL="68580" marR="68580" marT="34290" marB="34290">
                    <a:solidFill>
                      <a:srgbClr val="D86E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/>
                        <a:t>Segmenting / say the words</a:t>
                      </a:r>
                    </a:p>
                  </a:txBody>
                  <a:tcPr marL="68580" marR="68580" marT="34290" marB="34290">
                    <a:solidFill>
                      <a:srgbClr val="D86E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 dirty="0"/>
                        <a:t>Talk about different phonemes (sounds)</a:t>
                      </a:r>
                    </a:p>
                  </a:txBody>
                  <a:tcPr marL="68580" marR="68580" marT="34290" marB="34290">
                    <a:solidFill>
                      <a:srgbClr val="D86E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3710874"/>
                  </a:ext>
                </a:extLst>
              </a:tr>
              <a:tr h="348897">
                <a:tc gridSpan="4">
                  <a:txBody>
                    <a:bodyPr/>
                    <a:lstStyle/>
                    <a:p>
                      <a:pPr lvl="0" algn="ctr"/>
                      <a:r>
                        <a:rPr lang="en-GB" sz="1400" b="1" dirty="0"/>
                        <a:t>Letters and Sounds Phase 1 activities are arranged under seven aspects: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286633"/>
                  </a:ext>
                </a:extLst>
              </a:tr>
              <a:tr h="348897">
                <a:tc>
                  <a:txBody>
                    <a:bodyPr/>
                    <a:lstStyle/>
                    <a:p>
                      <a:pPr lvl="0" algn="ctr"/>
                      <a:r>
                        <a:rPr lang="en-GB" sz="1400"/>
                        <a:t>1.Environmental sounds</a:t>
                      </a:r>
                    </a:p>
                  </a:txBody>
                  <a:tcPr marL="68580" marR="68580" marT="34290" marB="34290"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/>
                        <a:t>2.Instrumental sounds</a:t>
                      </a:r>
                    </a:p>
                  </a:txBody>
                  <a:tcPr marL="68580" marR="68580" marT="34290" marB="34290">
                    <a:solidFill>
                      <a:srgbClr val="F2CFE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/>
                        <a:t>3.Body percussion</a:t>
                      </a:r>
                    </a:p>
                  </a:txBody>
                  <a:tcPr marL="68580" marR="68580" marT="34290" marB="34290">
                    <a:solidFill>
                      <a:srgbClr val="0F9ED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 dirty="0"/>
                        <a:t>4.Rhythm &amp; rhyme</a:t>
                      </a:r>
                    </a:p>
                  </a:txBody>
                  <a:tcPr marL="68580" marR="68580" marT="34290" marB="34290">
                    <a:solidFill>
                      <a:srgbClr val="E971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622119"/>
                  </a:ext>
                </a:extLst>
              </a:tr>
              <a:tr h="348897">
                <a:tc>
                  <a:txBody>
                    <a:bodyPr/>
                    <a:lstStyle/>
                    <a:p>
                      <a:pPr lvl="0" algn="ctr"/>
                      <a:r>
                        <a:rPr lang="en-GB" sz="1400"/>
                        <a:t>5.Alliteration</a:t>
                      </a:r>
                    </a:p>
                  </a:txBody>
                  <a:tcPr marL="68580" marR="68580" marT="34290" marB="34290">
                    <a:solidFill>
                      <a:srgbClr val="F6C6A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/>
                        <a:t>6.Voice sounds</a:t>
                      </a: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 algn="ctr"/>
                      <a:r>
                        <a:rPr lang="en-GB" sz="1400" dirty="0"/>
                        <a:t>7.Oral blending &amp; segmenting</a:t>
                      </a:r>
                    </a:p>
                  </a:txBody>
                  <a:tcPr marL="68580" marR="68580" marT="34290" marB="34290">
                    <a:solidFill>
                      <a:srgbClr val="D86E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3925720"/>
                  </a:ext>
                </a:extLst>
              </a:tr>
              <a:tr h="348897">
                <a:tc gridSpan="4">
                  <a:txBody>
                    <a:bodyPr/>
                    <a:lstStyle/>
                    <a:p>
                      <a:pPr lvl="0" algn="ctr"/>
                      <a:r>
                        <a:rPr lang="en-GB" sz="1400" b="1" dirty="0"/>
                        <a:t>*Each week aim to cover one activity from each of the three stands.</a:t>
                      </a:r>
                    </a:p>
                  </a:txBody>
                  <a:tcPr marL="68580" marR="68580" marT="34290" marB="34290">
                    <a:solidFill>
                      <a:srgbClr val="E8E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491519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B8F9794-B8D1-C06C-A97C-56D9DE9AF7DF}"/>
              </a:ext>
            </a:extLst>
          </p:cNvPr>
          <p:cNvSpPr txBox="1"/>
          <p:nvPr/>
        </p:nvSpPr>
        <p:spPr>
          <a:xfrm>
            <a:off x="3755571" y="76200"/>
            <a:ext cx="5087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Example of planning for Letters and Sounds Phase 1: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041097-280A-C1F5-131D-788389BF78A3}"/>
              </a:ext>
            </a:extLst>
          </p:cNvPr>
          <p:cNvSpPr txBox="1"/>
          <p:nvPr/>
        </p:nvSpPr>
        <p:spPr>
          <a:xfrm>
            <a:off x="3708698" y="347095"/>
            <a:ext cx="5118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3"/>
              </a:rPr>
              <a:t>Speech and language | Shropshire Learning Gateway</a:t>
            </a:r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01adc90-1e60-4fcf-9d8c-327c36f3d5ed">
      <Terms xmlns="http://schemas.microsoft.com/office/infopath/2007/PartnerControls"/>
    </lcf76f155ced4ddcb4097134ff3c332f>
    <TaxCatchAll xmlns="4fd92b1a-fc9f-4f77-9aa0-4035c507f4e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604E05632B54479C8778C370252D1B" ma:contentTypeVersion="18" ma:contentTypeDescription="Create a new document." ma:contentTypeScope="" ma:versionID="72e8c0c8e8ff5c4f988db722eacad38a">
  <xsd:schema xmlns:xsd="http://www.w3.org/2001/XMLSchema" xmlns:xs="http://www.w3.org/2001/XMLSchema" xmlns:p="http://schemas.microsoft.com/office/2006/metadata/properties" xmlns:ns2="801adc90-1e60-4fcf-9d8c-327c36f3d5ed" xmlns:ns3="4fd92b1a-fc9f-4f77-9aa0-4035c507f4e5" targetNamespace="http://schemas.microsoft.com/office/2006/metadata/properties" ma:root="true" ma:fieldsID="59893cde176fac4f02935b72ba9e0382" ns2:_="" ns3:_="">
    <xsd:import namespace="801adc90-1e60-4fcf-9d8c-327c36f3d5ed"/>
    <xsd:import namespace="4fd92b1a-fc9f-4f77-9aa0-4035c507f4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adc90-1e60-4fcf-9d8c-327c36f3d5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8547526-a6f0-4707-a276-51d9665081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d92b1a-fc9f-4f77-9aa0-4035c507f4e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fe68b40-86ff-4845-9f0b-fe6db42d2834}" ma:internalName="TaxCatchAll" ma:showField="CatchAllData" ma:web="4fd92b1a-fc9f-4f77-9aa0-4035c507f4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3F5AE8-28D6-406E-888B-DE59F1720A1E}">
  <ds:schemaRefs>
    <ds:schemaRef ds:uri="4fd92b1a-fc9f-4f77-9aa0-4035c507f4e5"/>
    <ds:schemaRef ds:uri="801adc90-1e60-4fcf-9d8c-327c36f3d5e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1B73EF4-1FB0-47D0-B46A-884144021E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A14578-4E39-4C24-B1FE-C0CCC72ED765}">
  <ds:schemaRefs>
    <ds:schemaRef ds:uri="4fd92b1a-fc9f-4f77-9aa0-4035c507f4e5"/>
    <ds:schemaRef ds:uri="801adc90-1e60-4fcf-9d8c-327c36f3d5e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</TotalTime>
  <Words>667</Words>
  <Application>Microsoft Office PowerPoint</Application>
  <PresentationFormat>On-screen Show (4:3)</PresentationFormat>
  <Paragraphs>140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CPD training &amp; resources to support C&amp;L: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Hall.Salter</dc:creator>
  <cp:lastModifiedBy>Beverley Jones</cp:lastModifiedBy>
  <cp:revision>3</cp:revision>
  <dcterms:created xsi:type="dcterms:W3CDTF">2022-04-23T22:24:44Z</dcterms:created>
  <dcterms:modified xsi:type="dcterms:W3CDTF">2025-02-11T11:56:21Z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0x0101000E604E05632B54479C8778C370252D1B</vt:lpwstr>
  </property>
</Properties>
</file>