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4"/>
    <p:sldMasterId id="2147483660" r:id="rId5"/>
    <p:sldMasterId id="2147483648" r:id="rId6"/>
  </p:sldMasterIdLst>
  <p:notesMasterIdLst>
    <p:notesMasterId r:id="rId52"/>
  </p:notesMasterIdLst>
  <p:sldIdLst>
    <p:sldId id="256" r:id="rId7"/>
    <p:sldId id="257" r:id="rId8"/>
    <p:sldId id="2145707510" r:id="rId9"/>
    <p:sldId id="2145707511" r:id="rId10"/>
    <p:sldId id="258" r:id="rId11"/>
    <p:sldId id="259" r:id="rId12"/>
    <p:sldId id="2145707512" r:id="rId13"/>
    <p:sldId id="264" r:id="rId14"/>
    <p:sldId id="263" r:id="rId15"/>
    <p:sldId id="261" r:id="rId16"/>
    <p:sldId id="2145707528" r:id="rId17"/>
    <p:sldId id="2145707529" r:id="rId18"/>
    <p:sldId id="2145707530" r:id="rId19"/>
    <p:sldId id="292" r:id="rId20"/>
    <p:sldId id="284" r:id="rId21"/>
    <p:sldId id="289" r:id="rId22"/>
    <p:sldId id="290" r:id="rId23"/>
    <p:sldId id="293" r:id="rId24"/>
    <p:sldId id="280" r:id="rId25"/>
    <p:sldId id="2145707531" r:id="rId26"/>
    <p:sldId id="291" r:id="rId27"/>
    <p:sldId id="286" r:id="rId28"/>
    <p:sldId id="287" r:id="rId29"/>
    <p:sldId id="294" r:id="rId30"/>
    <p:sldId id="288" r:id="rId31"/>
    <p:sldId id="346" r:id="rId32"/>
    <p:sldId id="347" r:id="rId33"/>
    <p:sldId id="2145707509" r:id="rId34"/>
    <p:sldId id="2145707526" r:id="rId35"/>
    <p:sldId id="2145707527" r:id="rId36"/>
    <p:sldId id="2145707518" r:id="rId37"/>
    <p:sldId id="2145707519" r:id="rId38"/>
    <p:sldId id="2145707520" r:id="rId39"/>
    <p:sldId id="2145707521" r:id="rId40"/>
    <p:sldId id="2145707522" r:id="rId41"/>
    <p:sldId id="266" r:id="rId42"/>
    <p:sldId id="2145707523" r:id="rId43"/>
    <p:sldId id="2145707524" r:id="rId44"/>
    <p:sldId id="260" r:id="rId45"/>
    <p:sldId id="2145707525" r:id="rId46"/>
    <p:sldId id="262" r:id="rId47"/>
    <p:sldId id="2145707507" r:id="rId48"/>
    <p:sldId id="2145707508" r:id="rId49"/>
    <p:sldId id="2145707516" r:id="rId50"/>
    <p:sldId id="214570751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9542C-39B5-BA94-1E93-323CD7D7A956}" v="119" dt="2026-03-18T14:06:50.179"/>
    <p1510:client id="{5B6241E8-9F4A-6E80-8142-5AC84ED7EDCB}" v="9" dt="2026-03-18T15:33:40.102"/>
    <p1510:client id="{DAF5949A-8086-4B05-282A-566D27F3F3F8}" v="113" dt="2026-03-18T12:20:41.815"/>
    <p1510:client id="{EB2EAE02-7C9D-AC08-C283-4467AFEEF79A}" v="9" dt="2026-03-18T11:25:08.344"/>
    <p1510:client id="{ED34D92B-358D-4695-B184-B771DEA419CE}" v="250" dt="2026-03-18T14:36:58.802"/>
    <p1510:client id="{EF3AEF20-CFDE-E981-D079-1794C89DAC70}" v="7" dt="2026-03-18T15:56:05.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1" y="255"/>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shropshirecouncil.sharepoint.com/sites/LrnSK2-EYFS_/Shared%20Documents/EYFS_/EY%20Network%20Meetings/2026/18th%20March%202026%20(F2F)/Network%20Meeting%20F2F%20slides%2018.03.2026_P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Early Years Safeguarding Audit </c:v>
                </c:pt>
              </c:strCache>
            </c:strRef>
          </c:tx>
          <c:spPr>
            <a:solidFill>
              <a:srgbClr val="FFFF0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F397-4656-AD61-42AE9AAD22CD}"/>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F397-4656-AD61-42AE9AAD22CD}"/>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F397-4656-AD61-42AE9AAD22CD}"/>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F397-4656-AD61-42AE9AAD22C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Submitted</c:v>
                </c:pt>
                <c:pt idx="1">
                  <c:v>More Than 50% Completed</c:v>
                </c:pt>
                <c:pt idx="2">
                  <c:v>Less than 50%  Completed</c:v>
                </c:pt>
                <c:pt idx="3">
                  <c:v>Not Started </c:v>
                </c:pt>
              </c:strCache>
            </c:strRef>
          </c:cat>
          <c:val>
            <c:numRef>
              <c:f>Sheet1!$B$2:$B$5</c:f>
              <c:numCache>
                <c:formatCode>General</c:formatCode>
                <c:ptCount val="4"/>
                <c:pt idx="0">
                  <c:v>123</c:v>
                </c:pt>
                <c:pt idx="1">
                  <c:v>14</c:v>
                </c:pt>
                <c:pt idx="2">
                  <c:v>9</c:v>
                </c:pt>
                <c:pt idx="3">
                  <c:v>22</c:v>
                </c:pt>
              </c:numCache>
            </c:numRef>
          </c:val>
          <c:extLst>
            <c:ext xmlns:c16="http://schemas.microsoft.com/office/drawing/2014/chart" uri="{C3380CC4-5D6E-409C-BE32-E72D297353CC}">
              <c16:uniqueId val="{00000000-4E7F-4D98-8A6E-3A493657C76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03943-1042-48D9-A39D-49C7A20CAB98}"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9C7BF959-A72E-4D5A-8A23-272F54B81A1E}">
      <dgm:prSet/>
      <dgm:spPr/>
      <dgm:t>
        <a:bodyPr/>
        <a:lstStyle/>
        <a:p>
          <a:pPr>
            <a:lnSpc>
              <a:spcPct val="100000"/>
            </a:lnSpc>
            <a:defRPr b="1"/>
          </a:pPr>
          <a:r>
            <a:rPr lang="en-US">
              <a:solidFill>
                <a:schemeClr val="accent6"/>
              </a:solidFill>
            </a:rPr>
            <a:t>Basic Eligibility Requirements</a:t>
          </a:r>
        </a:p>
      </dgm:t>
    </dgm:pt>
    <dgm:pt modelId="{56407E82-3DD1-4C14-96F2-BD11B2516D3F}" type="parTrans" cxnId="{5D5D7A9F-DD8F-420F-ABE8-4948FFD50138}">
      <dgm:prSet/>
      <dgm:spPr/>
      <dgm:t>
        <a:bodyPr/>
        <a:lstStyle/>
        <a:p>
          <a:endParaRPr lang="en-US"/>
        </a:p>
      </dgm:t>
    </dgm:pt>
    <dgm:pt modelId="{DD225583-C5BA-4785-98FF-97C2BA44259B}" type="sibTrans" cxnId="{5D5D7A9F-DD8F-420F-ABE8-4948FFD50138}">
      <dgm:prSet/>
      <dgm:spPr/>
      <dgm:t>
        <a:bodyPr/>
        <a:lstStyle/>
        <a:p>
          <a:pPr>
            <a:lnSpc>
              <a:spcPct val="100000"/>
            </a:lnSpc>
            <a:defRPr b="1"/>
          </a:pPr>
          <a:endParaRPr lang="en-US"/>
        </a:p>
      </dgm:t>
    </dgm:pt>
    <dgm:pt modelId="{C102FF11-82CE-4DF3-9CAE-E6B25DB962E3}">
      <dgm:prSet/>
      <dgm:spPr/>
      <dgm:t>
        <a:bodyPr/>
        <a:lstStyle/>
        <a:p>
          <a:pPr>
            <a:lnSpc>
              <a:spcPct val="100000"/>
            </a:lnSpc>
          </a:pPr>
          <a:r>
            <a:rPr lang="en-US">
              <a:solidFill>
                <a:schemeClr val="accent6"/>
              </a:solidFill>
            </a:rPr>
            <a:t>Applicants must be at least 16 years old, not in full-time education, and legally allowed to work in the UK.</a:t>
          </a:r>
        </a:p>
      </dgm:t>
    </dgm:pt>
    <dgm:pt modelId="{714782D3-E54E-4501-981A-C551E0B7B62A}" type="parTrans" cxnId="{13F65AAA-CB6B-443A-8B56-BDECD532F7AB}">
      <dgm:prSet/>
      <dgm:spPr/>
      <dgm:t>
        <a:bodyPr/>
        <a:lstStyle/>
        <a:p>
          <a:endParaRPr lang="en-US"/>
        </a:p>
      </dgm:t>
    </dgm:pt>
    <dgm:pt modelId="{509A1B00-6B4C-4976-9B5E-D7F3183E1B97}" type="sibTrans" cxnId="{13F65AAA-CB6B-443A-8B56-BDECD532F7AB}">
      <dgm:prSet/>
      <dgm:spPr/>
      <dgm:t>
        <a:bodyPr/>
        <a:lstStyle/>
        <a:p>
          <a:endParaRPr lang="en-US"/>
        </a:p>
      </dgm:t>
    </dgm:pt>
    <dgm:pt modelId="{62EB94C8-0FF1-493F-B2B2-C5B3400821F6}">
      <dgm:prSet/>
      <dgm:spPr/>
      <dgm:t>
        <a:bodyPr/>
        <a:lstStyle/>
        <a:p>
          <a:pPr>
            <a:lnSpc>
              <a:spcPct val="100000"/>
            </a:lnSpc>
            <a:defRPr b="1"/>
          </a:pPr>
          <a:r>
            <a:rPr lang="en-US">
              <a:solidFill>
                <a:schemeClr val="accent6"/>
              </a:solidFill>
            </a:rPr>
            <a:t>Programme Specific Criteria</a:t>
          </a:r>
        </a:p>
      </dgm:t>
    </dgm:pt>
    <dgm:pt modelId="{2C558F45-46CE-4FE5-92E5-03A1A7320E48}" type="parTrans" cxnId="{9AFFF7D0-4F2B-4905-8664-B3D35D9331AF}">
      <dgm:prSet/>
      <dgm:spPr/>
      <dgm:t>
        <a:bodyPr/>
        <a:lstStyle/>
        <a:p>
          <a:endParaRPr lang="en-US"/>
        </a:p>
      </dgm:t>
    </dgm:pt>
    <dgm:pt modelId="{4250732C-F455-4AA9-A5D1-61BEF10E40D8}" type="sibTrans" cxnId="{9AFFF7D0-4F2B-4905-8664-B3D35D9331AF}">
      <dgm:prSet/>
      <dgm:spPr/>
      <dgm:t>
        <a:bodyPr/>
        <a:lstStyle/>
        <a:p>
          <a:pPr>
            <a:lnSpc>
              <a:spcPct val="100000"/>
            </a:lnSpc>
            <a:defRPr b="1"/>
          </a:pPr>
          <a:endParaRPr lang="en-US"/>
        </a:p>
      </dgm:t>
    </dgm:pt>
    <dgm:pt modelId="{C67E0585-69FE-44A5-94F7-F6F25F39C74B}">
      <dgm:prSet/>
      <dgm:spPr/>
      <dgm:t>
        <a:bodyPr/>
        <a:lstStyle/>
        <a:p>
          <a:pPr>
            <a:lnSpc>
              <a:spcPct val="100000"/>
            </a:lnSpc>
          </a:pPr>
          <a:r>
            <a:rPr lang="en-US">
              <a:solidFill>
                <a:schemeClr val="accent6"/>
              </a:solidFill>
            </a:rPr>
            <a:t>Additional requirements such as prior qualifications or experience may apply depending on the apprenticeship programme. Typically, this is GCSE 4/C or above in math and English for a Level 3 standard</a:t>
          </a:r>
          <a:r>
            <a:rPr lang="en-US"/>
            <a:t>.</a:t>
          </a:r>
        </a:p>
      </dgm:t>
    </dgm:pt>
    <dgm:pt modelId="{44889EF4-AED6-40B0-97BE-1DDE520A6302}" type="parTrans" cxnId="{7E3DCD2A-CDF6-4F81-AC4F-401661A7C275}">
      <dgm:prSet/>
      <dgm:spPr/>
      <dgm:t>
        <a:bodyPr/>
        <a:lstStyle/>
        <a:p>
          <a:endParaRPr lang="en-US"/>
        </a:p>
      </dgm:t>
    </dgm:pt>
    <dgm:pt modelId="{8C28137D-93F9-4189-9C81-1E536EDE6EAA}" type="sibTrans" cxnId="{7E3DCD2A-CDF6-4F81-AC4F-401661A7C275}">
      <dgm:prSet/>
      <dgm:spPr/>
      <dgm:t>
        <a:bodyPr/>
        <a:lstStyle/>
        <a:p>
          <a:endParaRPr lang="en-US"/>
        </a:p>
      </dgm:t>
    </dgm:pt>
    <dgm:pt modelId="{4D8465A8-3E7B-453D-8931-3AC35B7961EE}">
      <dgm:prSet/>
      <dgm:spPr/>
      <dgm:t>
        <a:bodyPr/>
        <a:lstStyle/>
        <a:p>
          <a:pPr>
            <a:lnSpc>
              <a:spcPct val="100000"/>
            </a:lnSpc>
            <a:defRPr b="1"/>
          </a:pPr>
          <a:r>
            <a:rPr lang="en-US">
              <a:solidFill>
                <a:schemeClr val="accent6"/>
              </a:solidFill>
            </a:rPr>
            <a:t>Assessment Support and Onboarding</a:t>
          </a:r>
        </a:p>
      </dgm:t>
    </dgm:pt>
    <dgm:pt modelId="{FE4985BD-80BE-494F-9984-FE25E422271F}" type="parTrans" cxnId="{D7A93FC3-5F3A-4F8A-99BC-1616325D2C2F}">
      <dgm:prSet/>
      <dgm:spPr/>
      <dgm:t>
        <a:bodyPr/>
        <a:lstStyle/>
        <a:p>
          <a:endParaRPr lang="en-US"/>
        </a:p>
      </dgm:t>
    </dgm:pt>
    <dgm:pt modelId="{0FC3ED3E-4AE9-47C9-90A5-5DF581316A06}" type="sibTrans" cxnId="{D7A93FC3-5F3A-4F8A-99BC-1616325D2C2F}">
      <dgm:prSet/>
      <dgm:spPr/>
      <dgm:t>
        <a:bodyPr/>
        <a:lstStyle/>
        <a:p>
          <a:endParaRPr lang="en-US"/>
        </a:p>
      </dgm:t>
    </dgm:pt>
    <dgm:pt modelId="{0CBB80BC-FC30-461D-B3FA-A8CC0E6AAEE5}">
      <dgm:prSet/>
      <dgm:spPr/>
      <dgm:t>
        <a:bodyPr/>
        <a:lstStyle/>
        <a:p>
          <a:pPr>
            <a:lnSpc>
              <a:spcPct val="100000"/>
            </a:lnSpc>
          </a:pPr>
          <a:r>
            <a:rPr lang="en-US">
              <a:solidFill>
                <a:schemeClr val="accent6"/>
              </a:solidFill>
            </a:rPr>
            <a:t>Initial assessments, interviews, and guidance help determine applicant suitability and prepare them for apprenticeship success.</a:t>
          </a:r>
        </a:p>
      </dgm:t>
    </dgm:pt>
    <dgm:pt modelId="{A4AF85EB-F8A8-4DED-A584-72EE84B14C50}" type="parTrans" cxnId="{B52A04B6-C373-4245-BED7-BA0F92E154C3}">
      <dgm:prSet/>
      <dgm:spPr/>
      <dgm:t>
        <a:bodyPr/>
        <a:lstStyle/>
        <a:p>
          <a:endParaRPr lang="en-US"/>
        </a:p>
      </dgm:t>
    </dgm:pt>
    <dgm:pt modelId="{B02A0C29-F341-48E9-BEC6-877DDAA36FAD}" type="sibTrans" cxnId="{B52A04B6-C373-4245-BED7-BA0F92E154C3}">
      <dgm:prSet/>
      <dgm:spPr/>
      <dgm:t>
        <a:bodyPr/>
        <a:lstStyle/>
        <a:p>
          <a:endParaRPr lang="en-US"/>
        </a:p>
      </dgm:t>
    </dgm:pt>
    <dgm:pt modelId="{5D646FC5-BEE1-4B02-A1E1-24A1C8EEEF60}" type="pres">
      <dgm:prSet presAssocID="{D2803943-1042-48D9-A39D-49C7A20CAB98}" presName="Root" presStyleCnt="0">
        <dgm:presLayoutVars>
          <dgm:dir/>
          <dgm:resizeHandles val="exact"/>
        </dgm:presLayoutVars>
      </dgm:prSet>
      <dgm:spPr/>
    </dgm:pt>
    <dgm:pt modelId="{EDD9950D-F647-42DC-B49E-5EADA837042C}" type="pres">
      <dgm:prSet presAssocID="{9C7BF959-A72E-4D5A-8A23-272F54B81A1E}" presName="Composite" presStyleCnt="0"/>
      <dgm:spPr/>
    </dgm:pt>
    <dgm:pt modelId="{D42A2185-9016-4494-8CC0-B413D3B02639}" type="pres">
      <dgm:prSet presAssocID="{9C7BF959-A72E-4D5A-8A23-272F54B81A1E}"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r="-13" b="-13"/>
          <a:stretch/>
        </a:blipFill>
      </dgm:spPr>
      <dgm:extLst>
        <a:ext uri="{E40237B7-FDA0-4F09-8148-C483321AD2D9}">
          <dgm14:cNvPr xmlns:dgm14="http://schemas.microsoft.com/office/drawing/2010/diagram" id="0" name="" descr="Front view / looking at camera / waist up / portrait / one man only / one person of 20-29 years old adult handsome people curly hair / short hair african ethnicity / african-american ethnicity / generation z male / young men business person / businessman in front of blue background / colored background wearing necktie / button down shirt / shirt / pants who is smiling / happy / cheerful / laughing / cool attitude and holding clipboard / document / paperwork / contract / to do list"/>
        </a:ext>
      </dgm:extLst>
    </dgm:pt>
    <dgm:pt modelId="{13DE6E80-7594-49A0-91AF-684D2DBFD27F}" type="pres">
      <dgm:prSet presAssocID="{9C7BF959-A72E-4D5A-8A23-272F54B81A1E}" presName="Subtitle" presStyleLbl="revTx" presStyleIdx="0" presStyleCnt="6">
        <dgm:presLayoutVars>
          <dgm:chMax val="0"/>
          <dgm:bulletEnabled/>
        </dgm:presLayoutVars>
      </dgm:prSet>
      <dgm:spPr/>
    </dgm:pt>
    <dgm:pt modelId="{A9787324-5C1D-4D89-A91B-4DC094472321}" type="pres">
      <dgm:prSet presAssocID="{9C7BF959-A72E-4D5A-8A23-272F54B81A1E}" presName="Description" presStyleLbl="revTx" presStyleIdx="1" presStyleCnt="6">
        <dgm:presLayoutVars>
          <dgm:bulletEnabled/>
        </dgm:presLayoutVars>
      </dgm:prSet>
      <dgm:spPr/>
    </dgm:pt>
    <dgm:pt modelId="{8D5314C2-1A47-40F2-8D6A-3B04A0007501}" type="pres">
      <dgm:prSet presAssocID="{DD225583-C5BA-4785-98FF-97C2BA44259B}" presName="sibTrans" presStyleLbl="sibTrans2D1" presStyleIdx="0" presStyleCnt="0"/>
      <dgm:spPr/>
    </dgm:pt>
    <dgm:pt modelId="{BA9813D2-2E9A-42A9-91D1-CE9B46C98641}" type="pres">
      <dgm:prSet presAssocID="{62EB94C8-0FF1-493F-B2B2-C5B3400821F6}" presName="Composite" presStyleCnt="0"/>
      <dgm:spPr/>
    </dgm:pt>
    <dgm:pt modelId="{B7D2A245-9419-48C4-8C96-1A40098BF9BB}" type="pres">
      <dgm:prSet presAssocID="{62EB94C8-0FF1-493F-B2B2-C5B3400821F6}"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26609" r="6641"/>
          <a:stretch/>
        </a:blipFill>
      </dgm:spPr>
      <dgm:extLst>
        <a:ext uri="{E40237B7-FDA0-4F09-8148-C483321AD2D9}">
          <dgm14:cNvPr xmlns:dgm14="http://schemas.microsoft.com/office/drawing/2010/diagram" id="0" name="" descr="A close up of an answer sheet for a test with a pencil."/>
        </a:ext>
      </dgm:extLst>
    </dgm:pt>
    <dgm:pt modelId="{37CFA8E6-DE30-4F17-BC3D-C96B3C62749F}" type="pres">
      <dgm:prSet presAssocID="{62EB94C8-0FF1-493F-B2B2-C5B3400821F6}" presName="Subtitle" presStyleLbl="revTx" presStyleIdx="2" presStyleCnt="6">
        <dgm:presLayoutVars>
          <dgm:chMax val="0"/>
          <dgm:bulletEnabled/>
        </dgm:presLayoutVars>
      </dgm:prSet>
      <dgm:spPr/>
    </dgm:pt>
    <dgm:pt modelId="{6963E5CE-6462-417E-A5F5-322C9ECF442A}" type="pres">
      <dgm:prSet presAssocID="{62EB94C8-0FF1-493F-B2B2-C5B3400821F6}" presName="Description" presStyleLbl="revTx" presStyleIdx="3" presStyleCnt="6">
        <dgm:presLayoutVars>
          <dgm:bulletEnabled/>
        </dgm:presLayoutVars>
      </dgm:prSet>
      <dgm:spPr/>
    </dgm:pt>
    <dgm:pt modelId="{DF2C2B14-9E83-4E05-B8FC-DF10A294B8C6}" type="pres">
      <dgm:prSet presAssocID="{4250732C-F455-4AA9-A5D1-61BEF10E40D8}" presName="sibTrans" presStyleLbl="sibTrans2D1" presStyleIdx="0" presStyleCnt="0"/>
      <dgm:spPr/>
    </dgm:pt>
    <dgm:pt modelId="{F6CC767E-1769-4F91-831F-C510864EB10B}" type="pres">
      <dgm:prSet presAssocID="{4D8465A8-3E7B-453D-8931-3AC35B7961EE}" presName="Composite" presStyleCnt="0"/>
      <dgm:spPr/>
    </dgm:pt>
    <dgm:pt modelId="{A9A458CA-27E8-4F2E-AE17-C5CC69D95AAC}" type="pres">
      <dgm:prSet presAssocID="{4D8465A8-3E7B-453D-8931-3AC35B7961EE}"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2682" r="20568"/>
          <a:stretch/>
        </a:blipFill>
      </dgm:spPr>
      <dgm:extLst>
        <a:ext uri="{E40237B7-FDA0-4F09-8148-C483321AD2D9}">
          <dgm14:cNvPr xmlns:dgm14="http://schemas.microsoft.com/office/drawing/2010/diagram" id="0" name="" descr="Female interviewer extremely disappointed about the answers of candidate"/>
        </a:ext>
      </dgm:extLst>
    </dgm:pt>
    <dgm:pt modelId="{8DE746C0-05F5-41A8-918E-90C1EC725CCE}" type="pres">
      <dgm:prSet presAssocID="{4D8465A8-3E7B-453D-8931-3AC35B7961EE}" presName="Subtitle" presStyleLbl="revTx" presStyleIdx="4" presStyleCnt="6" custLinFactNeighborX="-95" custLinFactNeighborY="-3696">
        <dgm:presLayoutVars>
          <dgm:chMax val="0"/>
          <dgm:bulletEnabled/>
        </dgm:presLayoutVars>
      </dgm:prSet>
      <dgm:spPr/>
    </dgm:pt>
    <dgm:pt modelId="{4F4BEF97-46A0-46E1-96AB-CAE73FF3397F}" type="pres">
      <dgm:prSet presAssocID="{4D8465A8-3E7B-453D-8931-3AC35B7961EE}" presName="Description" presStyleLbl="revTx" presStyleIdx="5" presStyleCnt="6">
        <dgm:presLayoutVars>
          <dgm:bulletEnabled/>
        </dgm:presLayoutVars>
      </dgm:prSet>
      <dgm:spPr/>
    </dgm:pt>
  </dgm:ptLst>
  <dgm:cxnLst>
    <dgm:cxn modelId="{7E3DCD2A-CDF6-4F81-AC4F-401661A7C275}" srcId="{62EB94C8-0FF1-493F-B2B2-C5B3400821F6}" destId="{C67E0585-69FE-44A5-94F7-F6F25F39C74B}" srcOrd="0" destOrd="0" parTransId="{44889EF4-AED6-40B0-97BE-1DDE520A6302}" sibTransId="{8C28137D-93F9-4189-9C81-1E536EDE6EAA}"/>
    <dgm:cxn modelId="{A4200F3D-6682-46DD-AA46-F40D71036F11}" type="presOf" srcId="{C67E0585-69FE-44A5-94F7-F6F25F39C74B}" destId="{6963E5CE-6462-417E-A5F5-322C9ECF442A}" srcOrd="0" destOrd="0" presId="urn:microsoft.com/office/officeart/2024/3/layout/verticalVisualTextBlock1"/>
    <dgm:cxn modelId="{B142EA5D-7522-4887-B335-E21DDA87D305}" type="presOf" srcId="{DD225583-C5BA-4785-98FF-97C2BA44259B}" destId="{8D5314C2-1A47-40F2-8D6A-3B04A0007501}" srcOrd="0" destOrd="0" presId="urn:microsoft.com/office/officeart/2024/3/layout/verticalVisualTextBlock1"/>
    <dgm:cxn modelId="{ADC04C51-A4C5-4170-A335-C451D89A7A77}" type="presOf" srcId="{4250732C-F455-4AA9-A5D1-61BEF10E40D8}" destId="{DF2C2B14-9E83-4E05-B8FC-DF10A294B8C6}" srcOrd="0" destOrd="0" presId="urn:microsoft.com/office/officeart/2024/3/layout/verticalVisualTextBlock1"/>
    <dgm:cxn modelId="{A2BD858E-A3CF-44C5-9DA5-07B4018BFABB}" type="presOf" srcId="{0CBB80BC-FC30-461D-B3FA-A8CC0E6AAEE5}" destId="{4F4BEF97-46A0-46E1-96AB-CAE73FF3397F}" srcOrd="0" destOrd="0" presId="urn:microsoft.com/office/officeart/2024/3/layout/verticalVisualTextBlock1"/>
    <dgm:cxn modelId="{E533AE97-1AED-4080-B0A9-5B74690E8AF7}" type="presOf" srcId="{4D8465A8-3E7B-453D-8931-3AC35B7961EE}" destId="{8DE746C0-05F5-41A8-918E-90C1EC725CCE}" srcOrd="0" destOrd="0" presId="urn:microsoft.com/office/officeart/2024/3/layout/verticalVisualTextBlock1"/>
    <dgm:cxn modelId="{5D5D7A9F-DD8F-420F-ABE8-4948FFD50138}" srcId="{D2803943-1042-48D9-A39D-49C7A20CAB98}" destId="{9C7BF959-A72E-4D5A-8A23-272F54B81A1E}" srcOrd="0" destOrd="0" parTransId="{56407E82-3DD1-4C14-96F2-BD11B2516D3F}" sibTransId="{DD225583-C5BA-4785-98FF-97C2BA44259B}"/>
    <dgm:cxn modelId="{10C93DA8-E8FD-46F6-BBAC-39F1E1ACA3DA}" type="presOf" srcId="{62EB94C8-0FF1-493F-B2B2-C5B3400821F6}" destId="{37CFA8E6-DE30-4F17-BC3D-C96B3C62749F}" srcOrd="0" destOrd="0" presId="urn:microsoft.com/office/officeart/2024/3/layout/verticalVisualTextBlock1"/>
    <dgm:cxn modelId="{13F65AAA-CB6B-443A-8B56-BDECD532F7AB}" srcId="{9C7BF959-A72E-4D5A-8A23-272F54B81A1E}" destId="{C102FF11-82CE-4DF3-9CAE-E6B25DB962E3}" srcOrd="0" destOrd="0" parTransId="{714782D3-E54E-4501-981A-C551E0B7B62A}" sibTransId="{509A1B00-6B4C-4976-9B5E-D7F3183E1B97}"/>
    <dgm:cxn modelId="{B52A04B6-C373-4245-BED7-BA0F92E154C3}" srcId="{4D8465A8-3E7B-453D-8931-3AC35B7961EE}" destId="{0CBB80BC-FC30-461D-B3FA-A8CC0E6AAEE5}" srcOrd="0" destOrd="0" parTransId="{A4AF85EB-F8A8-4DED-A584-72EE84B14C50}" sibTransId="{B02A0C29-F341-48E9-BEC6-877DDAA36FAD}"/>
    <dgm:cxn modelId="{8B6BAFBB-CEBB-4083-9534-E9EB705AD9CA}" type="presOf" srcId="{D2803943-1042-48D9-A39D-49C7A20CAB98}" destId="{5D646FC5-BEE1-4B02-A1E1-24A1C8EEEF60}" srcOrd="0" destOrd="0" presId="urn:microsoft.com/office/officeart/2024/3/layout/verticalVisualTextBlock1"/>
    <dgm:cxn modelId="{D7A93FC3-5F3A-4F8A-99BC-1616325D2C2F}" srcId="{D2803943-1042-48D9-A39D-49C7A20CAB98}" destId="{4D8465A8-3E7B-453D-8931-3AC35B7961EE}" srcOrd="2" destOrd="0" parTransId="{FE4985BD-80BE-494F-9984-FE25E422271F}" sibTransId="{0FC3ED3E-4AE9-47C9-90A5-5DF581316A06}"/>
    <dgm:cxn modelId="{9AFFF7D0-4F2B-4905-8664-B3D35D9331AF}" srcId="{D2803943-1042-48D9-A39D-49C7A20CAB98}" destId="{62EB94C8-0FF1-493F-B2B2-C5B3400821F6}" srcOrd="1" destOrd="0" parTransId="{2C558F45-46CE-4FE5-92E5-03A1A7320E48}" sibTransId="{4250732C-F455-4AA9-A5D1-61BEF10E40D8}"/>
    <dgm:cxn modelId="{B4FFE8E5-2062-41D2-AC7C-A9C87789CECF}" type="presOf" srcId="{C102FF11-82CE-4DF3-9CAE-E6B25DB962E3}" destId="{A9787324-5C1D-4D89-A91B-4DC094472321}" srcOrd="0" destOrd="0" presId="urn:microsoft.com/office/officeart/2024/3/layout/verticalVisualTextBlock1"/>
    <dgm:cxn modelId="{938196FC-4071-443D-A1A4-F62E4AA46373}" type="presOf" srcId="{9C7BF959-A72E-4D5A-8A23-272F54B81A1E}" destId="{13DE6E80-7594-49A0-91AF-684D2DBFD27F}" srcOrd="0" destOrd="0" presId="urn:microsoft.com/office/officeart/2024/3/layout/verticalVisualTextBlock1"/>
    <dgm:cxn modelId="{85F0F2F1-7C16-445E-817D-B6446809FA96}" type="presParOf" srcId="{5D646FC5-BEE1-4B02-A1E1-24A1C8EEEF60}" destId="{EDD9950D-F647-42DC-B49E-5EADA837042C}" srcOrd="0" destOrd="0" presId="urn:microsoft.com/office/officeart/2024/3/layout/verticalVisualTextBlock1"/>
    <dgm:cxn modelId="{20B2F77E-C909-4718-9412-2944A2C0214F}" type="presParOf" srcId="{EDD9950D-F647-42DC-B49E-5EADA837042C}" destId="{D42A2185-9016-4494-8CC0-B413D3B02639}" srcOrd="0" destOrd="0" presId="urn:microsoft.com/office/officeart/2024/3/layout/verticalVisualTextBlock1"/>
    <dgm:cxn modelId="{D80E4352-C304-43EC-A095-FFB35F623AD9}" type="presParOf" srcId="{EDD9950D-F647-42DC-B49E-5EADA837042C}" destId="{13DE6E80-7594-49A0-91AF-684D2DBFD27F}" srcOrd="1" destOrd="0" presId="urn:microsoft.com/office/officeart/2024/3/layout/verticalVisualTextBlock1"/>
    <dgm:cxn modelId="{36C194D2-35FC-4EDC-9351-4F6780832DE4}" type="presParOf" srcId="{EDD9950D-F647-42DC-B49E-5EADA837042C}" destId="{A9787324-5C1D-4D89-A91B-4DC094472321}" srcOrd="2" destOrd="0" presId="urn:microsoft.com/office/officeart/2024/3/layout/verticalVisualTextBlock1"/>
    <dgm:cxn modelId="{4E612F9A-28ED-4C9A-BCCC-A3F3C28CCBCD}" type="presParOf" srcId="{5D646FC5-BEE1-4B02-A1E1-24A1C8EEEF60}" destId="{8D5314C2-1A47-40F2-8D6A-3B04A0007501}" srcOrd="1" destOrd="0" presId="urn:microsoft.com/office/officeart/2024/3/layout/verticalVisualTextBlock1"/>
    <dgm:cxn modelId="{11F10BD0-CE9C-4F6A-8CBB-12DDC490D342}" type="presParOf" srcId="{5D646FC5-BEE1-4B02-A1E1-24A1C8EEEF60}" destId="{BA9813D2-2E9A-42A9-91D1-CE9B46C98641}" srcOrd="2" destOrd="0" presId="urn:microsoft.com/office/officeart/2024/3/layout/verticalVisualTextBlock1"/>
    <dgm:cxn modelId="{19E5D53D-12C8-4454-89D3-BA635D180B52}" type="presParOf" srcId="{BA9813D2-2E9A-42A9-91D1-CE9B46C98641}" destId="{B7D2A245-9419-48C4-8C96-1A40098BF9BB}" srcOrd="0" destOrd="0" presId="urn:microsoft.com/office/officeart/2024/3/layout/verticalVisualTextBlock1"/>
    <dgm:cxn modelId="{902EB98F-B784-4C30-8DFA-39817639F3D1}" type="presParOf" srcId="{BA9813D2-2E9A-42A9-91D1-CE9B46C98641}" destId="{37CFA8E6-DE30-4F17-BC3D-C96B3C62749F}" srcOrd="1" destOrd="0" presId="urn:microsoft.com/office/officeart/2024/3/layout/verticalVisualTextBlock1"/>
    <dgm:cxn modelId="{6BC54859-77D6-4F05-9F29-C34DC13D9244}" type="presParOf" srcId="{BA9813D2-2E9A-42A9-91D1-CE9B46C98641}" destId="{6963E5CE-6462-417E-A5F5-322C9ECF442A}" srcOrd="2" destOrd="0" presId="urn:microsoft.com/office/officeart/2024/3/layout/verticalVisualTextBlock1"/>
    <dgm:cxn modelId="{C716EB2F-A8FA-4E6A-AD37-134F3C70868B}" type="presParOf" srcId="{5D646FC5-BEE1-4B02-A1E1-24A1C8EEEF60}" destId="{DF2C2B14-9E83-4E05-B8FC-DF10A294B8C6}" srcOrd="3" destOrd="0" presId="urn:microsoft.com/office/officeart/2024/3/layout/verticalVisualTextBlock1"/>
    <dgm:cxn modelId="{ACA6B0C7-54A8-42C3-A850-4FEFD5E1DCA6}" type="presParOf" srcId="{5D646FC5-BEE1-4B02-A1E1-24A1C8EEEF60}" destId="{F6CC767E-1769-4F91-831F-C510864EB10B}" srcOrd="4" destOrd="0" presId="urn:microsoft.com/office/officeart/2024/3/layout/verticalVisualTextBlock1"/>
    <dgm:cxn modelId="{C1B87ED7-5AF3-458C-8768-321C1C6D95FB}" type="presParOf" srcId="{F6CC767E-1769-4F91-831F-C510864EB10B}" destId="{A9A458CA-27E8-4F2E-AE17-C5CC69D95AAC}" srcOrd="0" destOrd="0" presId="urn:microsoft.com/office/officeart/2024/3/layout/verticalVisualTextBlock1"/>
    <dgm:cxn modelId="{2C45A9F8-3B88-4EBA-BD12-2C8336BD1B4D}" type="presParOf" srcId="{F6CC767E-1769-4F91-831F-C510864EB10B}" destId="{8DE746C0-05F5-41A8-918E-90C1EC725CCE}" srcOrd="1" destOrd="0" presId="urn:microsoft.com/office/officeart/2024/3/layout/verticalVisualTextBlock1"/>
    <dgm:cxn modelId="{6C450313-4B79-4B79-89C6-CE995639E74A}" type="presParOf" srcId="{F6CC767E-1769-4F91-831F-C510864EB10B}" destId="{4F4BEF97-46A0-46E1-96AB-CAE73FF3397F}" srcOrd="2" destOrd="0" presId="urn:microsoft.com/office/officeart/2024/3/layout/verticalVisualTextBlock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A2185-9016-4494-8CC0-B413D3B02639}">
      <dsp:nvSpPr>
        <dsp:cNvPr id="0" name=""/>
        <dsp:cNvSpPr/>
      </dsp:nvSpPr>
      <dsp:spPr>
        <a:xfrm>
          <a:off x="0" y="0"/>
          <a:ext cx="1428179" cy="14281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r="-13" b="-13"/>
          <a:stretch/>
        </a:blipFill>
        <a:ln>
          <a:noFill/>
        </a:ln>
        <a:effectLst/>
      </dsp:spPr>
      <dsp:style>
        <a:lnRef idx="0">
          <a:scrgbClr r="0" g="0" b="0"/>
        </a:lnRef>
        <a:fillRef idx="3">
          <a:scrgbClr r="0" g="0" b="0"/>
        </a:fillRef>
        <a:effectRef idx="2">
          <a:scrgbClr r="0" g="0" b="0"/>
        </a:effectRef>
        <a:fontRef idx="minor">
          <a:schemeClr val="lt1"/>
        </a:fontRef>
      </dsp:style>
    </dsp:sp>
    <dsp:sp modelId="{13DE6E80-7594-49A0-91AF-684D2DBFD27F}">
      <dsp:nvSpPr>
        <dsp:cNvPr id="0" name=""/>
        <dsp:cNvSpPr/>
      </dsp:nvSpPr>
      <dsp:spPr>
        <a:xfrm>
          <a:off x="1608179" y="0"/>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solidFill>
                <a:schemeClr val="accent6"/>
              </a:solidFill>
            </a:rPr>
            <a:t>Basic Eligibility Requirements</a:t>
          </a:r>
        </a:p>
      </dsp:txBody>
      <dsp:txXfrm>
        <a:off x="1608179" y="0"/>
        <a:ext cx="9355476" cy="367778"/>
      </dsp:txXfrm>
    </dsp:sp>
    <dsp:sp modelId="{A9787324-5C1D-4D89-A91B-4DC094472321}">
      <dsp:nvSpPr>
        <dsp:cNvPr id="0" name=""/>
        <dsp:cNvSpPr/>
      </dsp:nvSpPr>
      <dsp:spPr>
        <a:xfrm>
          <a:off x="1608179" y="367778"/>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solidFill>
                <a:schemeClr val="accent6"/>
              </a:solidFill>
            </a:rPr>
            <a:t>Applicants must be at least 16 years old, not in full-time education, and legally allowed to work in the UK.</a:t>
          </a:r>
        </a:p>
      </dsp:txBody>
      <dsp:txXfrm>
        <a:off x="1608179" y="367778"/>
        <a:ext cx="9355476" cy="1060400"/>
      </dsp:txXfrm>
    </dsp:sp>
    <dsp:sp modelId="{B7D2A245-9419-48C4-8C96-1A40098BF9BB}">
      <dsp:nvSpPr>
        <dsp:cNvPr id="0" name=""/>
        <dsp:cNvSpPr/>
      </dsp:nvSpPr>
      <dsp:spPr>
        <a:xfrm>
          <a:off x="0" y="1542433"/>
          <a:ext cx="1428179" cy="142817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26609" r="6641"/>
          <a:stretch/>
        </a:blipFill>
        <a:ln>
          <a:noFill/>
        </a:ln>
        <a:effectLst/>
      </dsp:spPr>
      <dsp:style>
        <a:lnRef idx="0">
          <a:scrgbClr r="0" g="0" b="0"/>
        </a:lnRef>
        <a:fillRef idx="3">
          <a:scrgbClr r="0" g="0" b="0"/>
        </a:fillRef>
        <a:effectRef idx="2">
          <a:scrgbClr r="0" g="0" b="0"/>
        </a:effectRef>
        <a:fontRef idx="minor">
          <a:schemeClr val="lt1"/>
        </a:fontRef>
      </dsp:style>
    </dsp:sp>
    <dsp:sp modelId="{37CFA8E6-DE30-4F17-BC3D-C96B3C62749F}">
      <dsp:nvSpPr>
        <dsp:cNvPr id="0" name=""/>
        <dsp:cNvSpPr/>
      </dsp:nvSpPr>
      <dsp:spPr>
        <a:xfrm>
          <a:off x="1608179" y="1542433"/>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solidFill>
                <a:schemeClr val="accent6"/>
              </a:solidFill>
            </a:rPr>
            <a:t>Programme Specific Criteria</a:t>
          </a:r>
        </a:p>
      </dsp:txBody>
      <dsp:txXfrm>
        <a:off x="1608179" y="1542433"/>
        <a:ext cx="9355476" cy="367778"/>
      </dsp:txXfrm>
    </dsp:sp>
    <dsp:sp modelId="{6963E5CE-6462-417E-A5F5-322C9ECF442A}">
      <dsp:nvSpPr>
        <dsp:cNvPr id="0" name=""/>
        <dsp:cNvSpPr/>
      </dsp:nvSpPr>
      <dsp:spPr>
        <a:xfrm>
          <a:off x="1608179" y="1910212"/>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solidFill>
                <a:schemeClr val="accent6"/>
              </a:solidFill>
            </a:rPr>
            <a:t>Additional requirements such as prior qualifications or experience may apply depending on the apprenticeship programme. Typically, this is GCSE 4/C or above in math and English for a Level 3 standard</a:t>
          </a:r>
          <a:r>
            <a:rPr lang="en-US" sz="1400" kern="1200"/>
            <a:t>.</a:t>
          </a:r>
        </a:p>
      </dsp:txBody>
      <dsp:txXfrm>
        <a:off x="1608179" y="1910212"/>
        <a:ext cx="9355476" cy="1060400"/>
      </dsp:txXfrm>
    </dsp:sp>
    <dsp:sp modelId="{A9A458CA-27E8-4F2E-AE17-C5CC69D95AAC}">
      <dsp:nvSpPr>
        <dsp:cNvPr id="0" name=""/>
        <dsp:cNvSpPr/>
      </dsp:nvSpPr>
      <dsp:spPr>
        <a:xfrm>
          <a:off x="0" y="3084867"/>
          <a:ext cx="1428179" cy="142817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2682" r="20568"/>
          <a:stretch/>
        </a:blipFill>
        <a:ln>
          <a:noFill/>
        </a:ln>
        <a:effectLst/>
      </dsp:spPr>
      <dsp:style>
        <a:lnRef idx="0">
          <a:scrgbClr r="0" g="0" b="0"/>
        </a:lnRef>
        <a:fillRef idx="3">
          <a:scrgbClr r="0" g="0" b="0"/>
        </a:fillRef>
        <a:effectRef idx="2">
          <a:scrgbClr r="0" g="0" b="0"/>
        </a:effectRef>
        <a:fontRef idx="minor">
          <a:schemeClr val="lt1"/>
        </a:fontRef>
      </dsp:style>
    </dsp:sp>
    <dsp:sp modelId="{8DE746C0-05F5-41A8-918E-90C1EC725CCE}">
      <dsp:nvSpPr>
        <dsp:cNvPr id="0" name=""/>
        <dsp:cNvSpPr/>
      </dsp:nvSpPr>
      <dsp:spPr>
        <a:xfrm>
          <a:off x="1599291" y="3071274"/>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solidFill>
                <a:schemeClr val="accent6"/>
              </a:solidFill>
            </a:rPr>
            <a:t>Assessment Support and Onboarding</a:t>
          </a:r>
        </a:p>
      </dsp:txBody>
      <dsp:txXfrm>
        <a:off x="1599291" y="3071274"/>
        <a:ext cx="9355476" cy="367778"/>
      </dsp:txXfrm>
    </dsp:sp>
    <dsp:sp modelId="{4F4BEF97-46A0-46E1-96AB-CAE73FF3397F}">
      <dsp:nvSpPr>
        <dsp:cNvPr id="0" name=""/>
        <dsp:cNvSpPr/>
      </dsp:nvSpPr>
      <dsp:spPr>
        <a:xfrm>
          <a:off x="1608179" y="3452646"/>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solidFill>
                <a:schemeClr val="accent6"/>
              </a:solidFill>
            </a:rPr>
            <a:t>Initial assessments, interviews, and guidance help determine applicant suitability and prepare them for apprenticeship success.</a:t>
          </a:r>
        </a:p>
      </dsp:txBody>
      <dsp:txXfrm>
        <a:off x="1608179" y="3452646"/>
        <a:ext cx="9355476" cy="106040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A432E-4E6E-43F1-8110-6C766462D5EC}"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018DA-2C7E-4391-A93D-7B7ABF097ED4}" type="slidenum">
              <a:rPr lang="en-GB" smtClean="0"/>
              <a:t>‹#›</a:t>
            </a:fld>
            <a:endParaRPr lang="en-GB"/>
          </a:p>
        </p:txBody>
      </p:sp>
    </p:spTree>
    <p:extLst>
      <p:ext uri="{BB962C8B-B14F-4D97-AF65-F5344CB8AC3E}">
        <p14:creationId xmlns:p14="http://schemas.microsoft.com/office/powerpoint/2010/main" val="239632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E62D94-A5AA-45B0-9195-F8E5F2D27F7B}" type="slidenum">
              <a:rPr lang="en-GB" smtClean="0"/>
              <a:t>2</a:t>
            </a:fld>
            <a:endParaRPr lang="en-GB"/>
          </a:p>
        </p:txBody>
      </p:sp>
    </p:spTree>
    <p:extLst>
      <p:ext uri="{BB962C8B-B14F-4D97-AF65-F5344CB8AC3E}">
        <p14:creationId xmlns:p14="http://schemas.microsoft.com/office/powerpoint/2010/main" val="40856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through the list and find Shropshire council and then save the changes </a:t>
            </a:r>
          </a:p>
          <a:p>
            <a:endParaRPr lang="en-GB"/>
          </a:p>
          <a:p>
            <a:r>
              <a:rPr lang="en-GB"/>
              <a:t>Why? This will show impact, and will provide a good insight into how this intervention is supporting children </a:t>
            </a:r>
          </a:p>
          <a:p>
            <a:endParaRPr lang="en-GB"/>
          </a:p>
          <a:p>
            <a:r>
              <a:rPr lang="en-GB"/>
              <a:t>Sharing with your local authority means it can be seen per setting- it does not show you the individual children </a:t>
            </a:r>
          </a:p>
          <a:p>
            <a:endParaRPr lang="en-GB"/>
          </a:p>
          <a:p>
            <a:r>
              <a:rPr lang="en-GB"/>
              <a:t>Link to data protection policy </a:t>
            </a:r>
          </a:p>
        </p:txBody>
      </p:sp>
      <p:sp>
        <p:nvSpPr>
          <p:cNvPr id="4" name="Slide Number Placeholder 3"/>
          <p:cNvSpPr>
            <a:spLocks noGrp="1"/>
          </p:cNvSpPr>
          <p:nvPr>
            <p:ph type="sldNum" sz="quarter" idx="5"/>
          </p:nvPr>
        </p:nvSpPr>
        <p:spPr/>
        <p:txBody>
          <a:bodyPr/>
          <a:lstStyle/>
          <a:p>
            <a:fld id="{B47B18A1-AD58-4705-8D4F-D1D17AFDFEFD}" type="slidenum">
              <a:rPr lang="en-GB" smtClean="0"/>
              <a:t>39</a:t>
            </a:fld>
            <a:endParaRPr lang="en-GB"/>
          </a:p>
        </p:txBody>
      </p:sp>
    </p:spTree>
    <p:extLst>
      <p:ext uri="{BB962C8B-B14F-4D97-AF65-F5344CB8AC3E}">
        <p14:creationId xmlns:p14="http://schemas.microsoft.com/office/powerpoint/2010/main" val="46390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EAEE5-21BC-C14C-FB7B-598C17D79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B32CF-52D8-E214-C52A-45E2279DF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9AA60-0E1A-86D5-0209-29564509CAF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94CADE-6241-CF57-3A27-6D77E3861F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839493-ACA2-43BD-A285-FAFC7EC2CCE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15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Starting 9th February there is the new children's portal, for making referrals, </a:t>
            </a:r>
            <a:endParaRPr lang="en-US"/>
          </a:p>
          <a:p>
            <a:r>
              <a:rPr lang="en-US">
                <a:latin typeface="Calibri"/>
                <a:ea typeface="Calibri"/>
                <a:cs typeface="Calibri"/>
              </a:rPr>
              <a:t>If you have a concern that a child is currently or soon to be risk of harm you can still call FPOC and raise a concern, but this will replace the MARF, and you will be asked to complete the online form. </a:t>
            </a:r>
            <a:endParaRPr lang="en-US">
              <a:latin typeface="Aptos" panose="02110004020202020204"/>
              <a:ea typeface="Calibri"/>
              <a:cs typeface="Calibri"/>
            </a:endParaRPr>
          </a:p>
          <a:p>
            <a:r>
              <a:rPr lang="en-US">
                <a:latin typeface="Calibri"/>
                <a:ea typeface="Calibri"/>
                <a:cs typeface="Calibri"/>
              </a:rPr>
              <a:t>You can also use this to share information where you have a concern but you know it does not meet Child protection .</a:t>
            </a:r>
            <a:endParaRPr lang="en-US"/>
          </a:p>
        </p:txBody>
      </p:sp>
      <p:sp>
        <p:nvSpPr>
          <p:cNvPr id="4" name="Slide Number Placeholder 3"/>
          <p:cNvSpPr>
            <a:spLocks noGrp="1"/>
          </p:cNvSpPr>
          <p:nvPr>
            <p:ph type="sldNum" sz="quarter" idx="5"/>
          </p:nvPr>
        </p:nvSpPr>
        <p:spPr/>
        <p:txBody>
          <a:bodyPr/>
          <a:lstStyle/>
          <a:p>
            <a:fld id="{957018DA-2C7E-4391-A93D-7B7ABF097ED4}" type="slidenum">
              <a:rPr lang="en-GB" smtClean="0"/>
              <a:t>43</a:t>
            </a:fld>
            <a:endParaRPr lang="en-GB"/>
          </a:p>
        </p:txBody>
      </p:sp>
    </p:spTree>
    <p:extLst>
      <p:ext uri="{BB962C8B-B14F-4D97-AF65-F5344CB8AC3E}">
        <p14:creationId xmlns:p14="http://schemas.microsoft.com/office/powerpoint/2010/main" val="254921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ourselves </a:t>
            </a:r>
          </a:p>
          <a:p>
            <a:r>
              <a:rPr lang="en-GB" dirty="0"/>
              <a:t>Background around ELSEC </a:t>
            </a:r>
          </a:p>
          <a:p>
            <a:r>
              <a:rPr lang="en-GB" dirty="0"/>
              <a:t>Further training for early </a:t>
            </a:r>
            <a:r>
              <a:rPr lang="en-GB" dirty="0" err="1"/>
              <a:t>talkboost</a:t>
            </a:r>
            <a:r>
              <a:rPr lang="en-GB" dirty="0"/>
              <a:t> will shortly be available on Shropshire learning gateway this will be 28</a:t>
            </a:r>
            <a:r>
              <a:rPr lang="en-GB" baseline="30000" dirty="0"/>
              <a:t>th</a:t>
            </a:r>
            <a:r>
              <a:rPr lang="en-GB" dirty="0"/>
              <a:t> of April 9-12 and 6</a:t>
            </a:r>
            <a:r>
              <a:rPr lang="en-GB" baseline="30000" dirty="0"/>
              <a:t>th</a:t>
            </a:r>
            <a:r>
              <a:rPr lang="en-GB" dirty="0"/>
              <a:t> of May 9-12 </a:t>
            </a:r>
          </a:p>
        </p:txBody>
      </p:sp>
      <p:sp>
        <p:nvSpPr>
          <p:cNvPr id="4" name="Slide Number Placeholder 3"/>
          <p:cNvSpPr>
            <a:spLocks noGrp="1"/>
          </p:cNvSpPr>
          <p:nvPr>
            <p:ph type="sldNum" sz="quarter" idx="5"/>
          </p:nvPr>
        </p:nvSpPr>
        <p:spPr/>
        <p:txBody>
          <a:bodyPr/>
          <a:lstStyle/>
          <a:p>
            <a:fld id="{B47B18A1-AD58-4705-8D4F-D1D17AFDFEFD}" type="slidenum">
              <a:rPr lang="en-GB" smtClean="0"/>
              <a:t>31</a:t>
            </a:fld>
            <a:endParaRPr lang="en-GB"/>
          </a:p>
        </p:txBody>
      </p:sp>
    </p:spTree>
    <p:extLst>
      <p:ext uri="{BB962C8B-B14F-4D97-AF65-F5344CB8AC3E}">
        <p14:creationId xmlns:p14="http://schemas.microsoft.com/office/powerpoint/2010/main" val="113086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can support conversations with parents as it is visual. </a:t>
            </a:r>
          </a:p>
          <a:p>
            <a:r>
              <a:rPr lang="en-US">
                <a:latin typeface="Calibri"/>
                <a:ea typeface="Calibri"/>
                <a:cs typeface="Calibri"/>
              </a:rPr>
              <a:t>Helps you think about your provision within nursery.</a:t>
            </a:r>
          </a:p>
          <a:p>
            <a:r>
              <a:rPr lang="en-US">
                <a:latin typeface="Calibri"/>
                <a:ea typeface="Calibri"/>
                <a:cs typeface="Calibri"/>
              </a:rPr>
              <a:t>Helps support a S&amp;L therapist if an </a:t>
            </a:r>
            <a:r>
              <a:rPr lang="en-US" err="1">
                <a:latin typeface="Calibri"/>
                <a:ea typeface="Calibri"/>
                <a:cs typeface="Calibri"/>
              </a:rPr>
              <a:t>assesement</a:t>
            </a:r>
            <a:r>
              <a:rPr lang="en-US">
                <a:latin typeface="Calibri"/>
                <a:ea typeface="Calibri"/>
                <a:cs typeface="Calibri"/>
              </a:rPr>
              <a:t> is needed and having the evidence supports you cycle of assessment for that child. </a:t>
            </a:r>
          </a:p>
        </p:txBody>
      </p:sp>
      <p:sp>
        <p:nvSpPr>
          <p:cNvPr id="4" name="Slide Number Placeholder 3"/>
          <p:cNvSpPr>
            <a:spLocks noGrp="1"/>
          </p:cNvSpPr>
          <p:nvPr>
            <p:ph type="sldNum" sz="quarter" idx="5"/>
          </p:nvPr>
        </p:nvSpPr>
        <p:spPr/>
        <p:txBody>
          <a:bodyPr/>
          <a:lstStyle/>
          <a:p>
            <a:fld id="{957018DA-2C7E-4391-A93D-7B7ABF097ED4}" type="slidenum">
              <a:rPr lang="en-GB" smtClean="0"/>
              <a:t>32</a:t>
            </a:fld>
            <a:endParaRPr lang="en-GB"/>
          </a:p>
        </p:txBody>
      </p:sp>
    </p:spTree>
    <p:extLst>
      <p:ext uri="{BB962C8B-B14F-4D97-AF65-F5344CB8AC3E}">
        <p14:creationId xmlns:p14="http://schemas.microsoft.com/office/powerpoint/2010/main" val="269195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go to the group tab on the side</a:t>
            </a:r>
          </a:p>
          <a:p>
            <a:r>
              <a:rPr lang="en-GB"/>
              <a:t>then add new group</a:t>
            </a:r>
          </a:p>
          <a:p>
            <a:r>
              <a:rPr lang="en-GB"/>
              <a:t>Create a name for this group it should include the year you are doing this</a:t>
            </a:r>
          </a:p>
          <a:p>
            <a:r>
              <a:rPr lang="en-GB"/>
              <a:t>The intervention type has to be ETB </a:t>
            </a:r>
          </a:p>
        </p:txBody>
      </p:sp>
      <p:sp>
        <p:nvSpPr>
          <p:cNvPr id="4" name="Slide Number Placeholder 3"/>
          <p:cNvSpPr>
            <a:spLocks noGrp="1"/>
          </p:cNvSpPr>
          <p:nvPr>
            <p:ph type="sldNum" sz="quarter" idx="5"/>
          </p:nvPr>
        </p:nvSpPr>
        <p:spPr/>
        <p:txBody>
          <a:bodyPr/>
          <a:lstStyle/>
          <a:p>
            <a:fld id="{B47B18A1-AD58-4705-8D4F-D1D17AFDFEFD}" type="slidenum">
              <a:rPr lang="en-GB" smtClean="0"/>
              <a:t>33</a:t>
            </a:fld>
            <a:endParaRPr lang="en-GB"/>
          </a:p>
        </p:txBody>
      </p:sp>
    </p:spTree>
    <p:extLst>
      <p:ext uri="{BB962C8B-B14F-4D97-AF65-F5344CB8AC3E}">
        <p14:creationId xmlns:p14="http://schemas.microsoft.com/office/powerpoint/2010/main" val="100546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Then click the button to add child</a:t>
            </a:r>
          </a:p>
          <a:p>
            <a:r>
              <a:rPr lang="en-GB"/>
              <a:t>Add new child on the next page</a:t>
            </a:r>
          </a:p>
          <a:p>
            <a:r>
              <a:rPr lang="en-GB"/>
              <a:t>Add the details ensuring you check the date of birth as you add it</a:t>
            </a:r>
          </a:p>
          <a:p>
            <a:r>
              <a:rPr lang="en-GB"/>
              <a:t>With the two statements at the bottom only tick if appropriate </a:t>
            </a:r>
          </a:p>
        </p:txBody>
      </p:sp>
      <p:sp>
        <p:nvSpPr>
          <p:cNvPr id="4" name="Slide Number Placeholder 3"/>
          <p:cNvSpPr>
            <a:spLocks noGrp="1"/>
          </p:cNvSpPr>
          <p:nvPr>
            <p:ph type="sldNum" sz="quarter" idx="5"/>
          </p:nvPr>
        </p:nvSpPr>
        <p:spPr/>
        <p:txBody>
          <a:bodyPr/>
          <a:lstStyle/>
          <a:p>
            <a:fld id="{B47B18A1-AD58-4705-8D4F-D1D17AFDFEFD}" type="slidenum">
              <a:rPr lang="en-GB" smtClean="0"/>
              <a:t>34</a:t>
            </a:fld>
            <a:endParaRPr lang="en-GB"/>
          </a:p>
        </p:txBody>
      </p:sp>
    </p:spTree>
    <p:extLst>
      <p:ext uri="{BB962C8B-B14F-4D97-AF65-F5344CB8AC3E}">
        <p14:creationId xmlns:p14="http://schemas.microsoft.com/office/powerpoint/2010/main" val="337477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press save with all of the details inputted</a:t>
            </a:r>
          </a:p>
          <a:p>
            <a:r>
              <a:rPr lang="en-GB"/>
              <a:t>Then select the tracker early talk boost</a:t>
            </a:r>
          </a:p>
          <a:p>
            <a:r>
              <a:rPr lang="en-GB"/>
              <a:t>Then press continue </a:t>
            </a:r>
          </a:p>
        </p:txBody>
      </p:sp>
      <p:sp>
        <p:nvSpPr>
          <p:cNvPr id="4" name="Slide Number Placeholder 3"/>
          <p:cNvSpPr>
            <a:spLocks noGrp="1"/>
          </p:cNvSpPr>
          <p:nvPr>
            <p:ph type="sldNum" sz="quarter" idx="5"/>
          </p:nvPr>
        </p:nvSpPr>
        <p:spPr/>
        <p:txBody>
          <a:bodyPr/>
          <a:lstStyle/>
          <a:p>
            <a:fld id="{B47B18A1-AD58-4705-8D4F-D1D17AFDFEFD}" type="slidenum">
              <a:rPr lang="en-GB" smtClean="0"/>
              <a:t>35</a:t>
            </a:fld>
            <a:endParaRPr lang="en-GB"/>
          </a:p>
        </p:txBody>
      </p:sp>
    </p:spTree>
    <p:extLst>
      <p:ext uri="{BB962C8B-B14F-4D97-AF65-F5344CB8AC3E}">
        <p14:creationId xmlns:p14="http://schemas.microsoft.com/office/powerpoint/2010/main" val="167508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the assessment date (make sure this is the assessment date and not date of birth)</a:t>
            </a:r>
          </a:p>
          <a:p>
            <a:r>
              <a:rPr lang="en-GB" dirty="0"/>
              <a:t>Go down through and score as scored on the tracker you have completed </a:t>
            </a:r>
          </a:p>
          <a:p>
            <a:r>
              <a:rPr lang="en-GB" dirty="0"/>
              <a:t>Then submit (save if returning to at a later date) </a:t>
            </a:r>
          </a:p>
        </p:txBody>
      </p:sp>
      <p:sp>
        <p:nvSpPr>
          <p:cNvPr id="4" name="Slide Number Placeholder 3"/>
          <p:cNvSpPr>
            <a:spLocks noGrp="1"/>
          </p:cNvSpPr>
          <p:nvPr>
            <p:ph type="sldNum" sz="quarter" idx="5"/>
          </p:nvPr>
        </p:nvSpPr>
        <p:spPr/>
        <p:txBody>
          <a:bodyPr/>
          <a:lstStyle/>
          <a:p>
            <a:fld id="{B47B18A1-AD58-4705-8D4F-D1D17AFDFEFD}" type="slidenum">
              <a:rPr lang="en-GB" smtClean="0"/>
              <a:t>36</a:t>
            </a:fld>
            <a:endParaRPr lang="en-GB"/>
          </a:p>
        </p:txBody>
      </p:sp>
    </p:spTree>
    <p:extLst>
      <p:ext uri="{BB962C8B-B14F-4D97-AF65-F5344CB8AC3E}">
        <p14:creationId xmlns:p14="http://schemas.microsoft.com/office/powerpoint/2010/main" val="348902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Make sure you keep a record of how many sessions have been attended </a:t>
            </a:r>
          </a:p>
        </p:txBody>
      </p:sp>
      <p:sp>
        <p:nvSpPr>
          <p:cNvPr id="4" name="Slide Number Placeholder 3"/>
          <p:cNvSpPr>
            <a:spLocks noGrp="1"/>
          </p:cNvSpPr>
          <p:nvPr>
            <p:ph type="sldNum" sz="quarter" idx="5"/>
          </p:nvPr>
        </p:nvSpPr>
        <p:spPr/>
        <p:txBody>
          <a:bodyPr/>
          <a:lstStyle/>
          <a:p>
            <a:fld id="{B47B18A1-AD58-4705-8D4F-D1D17AFDFEFD}" type="slidenum">
              <a:rPr lang="en-GB" smtClean="0"/>
              <a:t>37</a:t>
            </a:fld>
            <a:endParaRPr lang="en-GB"/>
          </a:p>
        </p:txBody>
      </p:sp>
    </p:spTree>
    <p:extLst>
      <p:ext uri="{BB962C8B-B14F-4D97-AF65-F5344CB8AC3E}">
        <p14:creationId xmlns:p14="http://schemas.microsoft.com/office/powerpoint/2010/main" val="161077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admin, select setting/school then data sharing, the admin is also responsible for adding new users </a:t>
            </a:r>
          </a:p>
        </p:txBody>
      </p:sp>
      <p:sp>
        <p:nvSpPr>
          <p:cNvPr id="4" name="Slide Number Placeholder 3"/>
          <p:cNvSpPr>
            <a:spLocks noGrp="1"/>
          </p:cNvSpPr>
          <p:nvPr>
            <p:ph type="sldNum" sz="quarter" idx="5"/>
          </p:nvPr>
        </p:nvSpPr>
        <p:spPr/>
        <p:txBody>
          <a:bodyPr/>
          <a:lstStyle/>
          <a:p>
            <a:fld id="{B47B18A1-AD58-4705-8D4F-D1D17AFDFEFD}" type="slidenum">
              <a:rPr lang="en-GB" smtClean="0"/>
              <a:t>38</a:t>
            </a:fld>
            <a:endParaRPr lang="en-GB"/>
          </a:p>
        </p:txBody>
      </p:sp>
    </p:spTree>
    <p:extLst>
      <p:ext uri="{BB962C8B-B14F-4D97-AF65-F5344CB8AC3E}">
        <p14:creationId xmlns:p14="http://schemas.microsoft.com/office/powerpoint/2010/main" val="24046210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32.png"/><Relationship Id="rId9"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5.svg"/><Relationship Id="rId10"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9.sv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1.svg"/><Relationship Id="rId10" Type="http://schemas.openxmlformats.org/officeDocument/2006/relationships/image" Target="../media/image9.png"/><Relationship Id="rId4" Type="http://schemas.openxmlformats.org/officeDocument/2006/relationships/image" Target="../media/image40.png"/><Relationship Id="rId9"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3.svg"/><Relationship Id="rId10" Type="http://schemas.openxmlformats.org/officeDocument/2006/relationships/image" Target="../media/image9.png"/><Relationship Id="rId4" Type="http://schemas.openxmlformats.org/officeDocument/2006/relationships/image" Target="../media/image42.png"/><Relationship Id="rId9" Type="http://schemas.openxmlformats.org/officeDocument/2006/relationships/image" Target="../media/image16.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60.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61.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0.png"/><Relationship Id="rId7" Type="http://schemas.openxmlformats.org/officeDocument/2006/relationships/image" Target="../media/image1.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23.svg"/><Relationship Id="rId11" Type="http://schemas.openxmlformats.org/officeDocument/2006/relationships/image" Target="../media/image9.png"/><Relationship Id="rId5" Type="http://schemas.openxmlformats.org/officeDocument/2006/relationships/image" Target="../media/image22.png"/><Relationship Id="rId10" Type="http://schemas.openxmlformats.org/officeDocument/2006/relationships/image" Target="../media/image4.svg"/><Relationship Id="rId4" Type="http://schemas.openxmlformats.org/officeDocument/2006/relationships/image" Target="../media/image21.svg"/><Relationship Id="rId9"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65.svg"/><Relationship Id="rId5" Type="http://schemas.openxmlformats.org/officeDocument/2006/relationships/image" Target="../media/image63.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60.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66.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0.sv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22.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32.png"/><Relationship Id="rId9"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10.svg"/><Relationship Id="rId5" Type="http://schemas.openxmlformats.org/officeDocument/2006/relationships/image" Target="../media/image60.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67.sv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6.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39.sv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6.png"/><Relationship Id="rId11" Type="http://schemas.openxmlformats.org/officeDocument/2006/relationships/image" Target="../media/image10.svg"/><Relationship Id="rId5" Type="http://schemas.openxmlformats.org/officeDocument/2006/relationships/image" Target="../media/image60.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68.sv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3.sv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0.svg"/><Relationship Id="rId7" Type="http://schemas.openxmlformats.org/officeDocument/2006/relationships/image" Target="../media/image21.svg"/><Relationship Id="rId2" Type="http://schemas.openxmlformats.org/officeDocument/2006/relationships/image" Target="../media/image69.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72.svg"/><Relationship Id="rId10" Type="http://schemas.openxmlformats.org/officeDocument/2006/relationships/image" Target="../media/image9.png"/><Relationship Id="rId4" Type="http://schemas.openxmlformats.org/officeDocument/2006/relationships/image" Target="../media/image71.png"/><Relationship Id="rId9" Type="http://schemas.openxmlformats.org/officeDocument/2006/relationships/image" Target="../media/image73.sv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25.svg"/><Relationship Id="rId10"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27.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29.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a 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7A2E5E-7FCC-020B-DE28-05D3B23150A4}"/>
              </a:ext>
            </a:extLst>
          </p:cNvPr>
          <p:cNvGrpSpPr/>
          <p:nvPr userDrawn="1"/>
        </p:nvGrpSpPr>
        <p:grpSpPr>
          <a:xfrm>
            <a:off x="8153400" y="6192000"/>
            <a:ext cx="4080000" cy="683776"/>
            <a:chOff x="9180000" y="6192000"/>
            <a:chExt cx="3060000" cy="683776"/>
          </a:xfrm>
        </p:grpSpPr>
        <p:pic>
          <p:nvPicPr>
            <p:cNvPr id="12" name="Graphic 11">
              <a:extLst>
                <a:ext uri="{FF2B5EF4-FFF2-40B4-BE49-F238E27FC236}">
                  <a16:creationId xmlns:a16="http://schemas.microsoft.com/office/drawing/2014/main" id="{951B97FE-4ACF-E28B-7162-773E70AB48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A251CE99-6B2B-A660-654A-921D957742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7" name="Group 6">
            <a:extLst>
              <a:ext uri="{FF2B5EF4-FFF2-40B4-BE49-F238E27FC236}">
                <a16:creationId xmlns:a16="http://schemas.microsoft.com/office/drawing/2014/main" id="{072B61DA-9C00-6E5B-729F-C929CBD9720A}"/>
              </a:ext>
            </a:extLst>
          </p:cNvPr>
          <p:cNvGrpSpPr/>
          <p:nvPr userDrawn="1"/>
        </p:nvGrpSpPr>
        <p:grpSpPr>
          <a:xfrm>
            <a:off x="0" y="0"/>
            <a:ext cx="11712000" cy="6363746"/>
            <a:chOff x="0" y="0"/>
            <a:chExt cx="8784000" cy="6363746"/>
          </a:xfrm>
        </p:grpSpPr>
        <p:pic>
          <p:nvPicPr>
            <p:cNvPr id="8" name="Graphic 7">
              <a:extLst>
                <a:ext uri="{FF2B5EF4-FFF2-40B4-BE49-F238E27FC236}">
                  <a16:creationId xmlns:a16="http://schemas.microsoft.com/office/drawing/2014/main" id="{A7D0E5BC-7F2E-4DC9-C7BB-690D53F64E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9" name="Graphic 8">
              <a:extLst>
                <a:ext uri="{FF2B5EF4-FFF2-40B4-BE49-F238E27FC236}">
                  <a16:creationId xmlns:a16="http://schemas.microsoft.com/office/drawing/2014/main" id="{6302A49A-7BDE-9338-1272-B0F5F83490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grpSp>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Title 1"/>
          <p:cNvSpPr>
            <a:spLocks noGrp="1"/>
          </p:cNvSpPr>
          <p:nvPr>
            <p:ph type="ctrTitle"/>
          </p:nvPr>
        </p:nvSpPr>
        <p:spPr>
          <a:xfrm>
            <a:off x="914400" y="1122363"/>
            <a:ext cx="103632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914400" y="3602038"/>
            <a:ext cx="10439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6733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 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588AE1-1239-C0D1-BF8A-25830A573A37}"/>
              </a:ext>
            </a:extLst>
          </p:cNvPr>
          <p:cNvGrpSpPr/>
          <p:nvPr userDrawn="1"/>
        </p:nvGrpSpPr>
        <p:grpSpPr>
          <a:xfrm>
            <a:off x="8153400" y="6192000"/>
            <a:ext cx="4080000" cy="683776"/>
            <a:chOff x="9180000" y="6192000"/>
            <a:chExt cx="3060000" cy="683776"/>
          </a:xfrm>
        </p:grpSpPr>
        <p:pic>
          <p:nvPicPr>
            <p:cNvPr id="11" name="Graphic 10">
              <a:extLst>
                <a:ext uri="{FF2B5EF4-FFF2-40B4-BE49-F238E27FC236}">
                  <a16:creationId xmlns:a16="http://schemas.microsoft.com/office/drawing/2014/main" id="{84B6656A-E9D8-42A0-3917-F15F319354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57CAE6F7-9D13-5F18-8308-A533C98C81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7" name="Graphic 6">
            <a:extLst>
              <a:ext uri="{FF2B5EF4-FFF2-40B4-BE49-F238E27FC236}">
                <a16:creationId xmlns:a16="http://schemas.microsoft.com/office/drawing/2014/main" id="{BC73BB84-698A-CC67-47BF-1AEEB9EAD8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8" name="Graphic 7">
            <a:extLst>
              <a:ext uri="{FF2B5EF4-FFF2-40B4-BE49-F238E27FC236}">
                <a16:creationId xmlns:a16="http://schemas.microsoft.com/office/drawing/2014/main" id="{A5413963-C889-8073-4E6B-9BBA5A7AE9A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9" name="Graphic 8">
            <a:extLst>
              <a:ext uri="{FF2B5EF4-FFF2-40B4-BE49-F238E27FC236}">
                <a16:creationId xmlns:a16="http://schemas.microsoft.com/office/drawing/2014/main" id="{E7CDE6D0-60CD-951D-B6AA-A1ECCBB17ED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Title 1"/>
          <p:cNvSpPr>
            <a:spLocks noGrp="1"/>
          </p:cNvSpPr>
          <p:nvPr>
            <p:ph type="title"/>
          </p:nvPr>
        </p:nvSpPr>
        <p:spPr>
          <a:xfrm>
            <a:off x="831851" y="1709740"/>
            <a:ext cx="10515600" cy="2852737"/>
          </a:xfrm>
        </p:spPr>
        <p:txBody>
          <a:bodyPr anchor="ctr" anchorCtr="0"/>
          <a:lstStyle>
            <a:lvl1pPr>
              <a:defRPr sz="4200" b="1">
                <a:solidFill>
                  <a:srgbClr val="0087CA"/>
                </a:solidFill>
              </a:defRPr>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99750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5A 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58F001-45A3-52BF-755F-00BBCE74641B}"/>
              </a:ext>
            </a:extLst>
          </p:cNvPr>
          <p:cNvGrpSpPr/>
          <p:nvPr userDrawn="1"/>
        </p:nvGrpSpPr>
        <p:grpSpPr>
          <a:xfrm>
            <a:off x="8153400" y="6192000"/>
            <a:ext cx="408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1699CF57-8C5E-CC94-5E34-834C745020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12" name="Graphic 11">
            <a:extLst>
              <a:ext uri="{FF2B5EF4-FFF2-40B4-BE49-F238E27FC236}">
                <a16:creationId xmlns:a16="http://schemas.microsoft.com/office/drawing/2014/main" id="{0F28A48E-ED03-17AF-2105-59C8307B247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Title 1"/>
          <p:cNvSpPr>
            <a:spLocks noGrp="1"/>
          </p:cNvSpPr>
          <p:nvPr>
            <p:ph type="title"/>
          </p:nvPr>
        </p:nvSpPr>
        <p:spPr>
          <a:xfrm>
            <a:off x="838200" y="1272452"/>
            <a:ext cx="105156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838200" y="2035285"/>
            <a:ext cx="5181600" cy="4141677"/>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2035285"/>
            <a:ext cx="51816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056DE11-7CB2-794B-AE9D-EE81807A300C}"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307719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5B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17220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008045" cy="6858972"/>
          </a:xfrm>
          <a:prstGeom prst="rect">
            <a:avLst/>
          </a:prstGeom>
        </p:spPr>
      </p:pic>
      <p:grpSp>
        <p:nvGrpSpPr>
          <p:cNvPr id="8" name="Group 7">
            <a:extLst>
              <a:ext uri="{FF2B5EF4-FFF2-40B4-BE49-F238E27FC236}">
                <a16:creationId xmlns:a16="http://schemas.microsoft.com/office/drawing/2014/main" id="{1558F001-45A3-52BF-755F-00BBCE74641B}"/>
              </a:ext>
            </a:extLst>
          </p:cNvPr>
          <p:cNvGrpSpPr/>
          <p:nvPr userDrawn="1"/>
        </p:nvGrpSpPr>
        <p:grpSpPr>
          <a:xfrm>
            <a:off x="8153400" y="6192000"/>
            <a:ext cx="408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Title 1"/>
          <p:cNvSpPr>
            <a:spLocks noGrp="1"/>
          </p:cNvSpPr>
          <p:nvPr>
            <p:ph type="title"/>
          </p:nvPr>
        </p:nvSpPr>
        <p:spPr>
          <a:xfrm>
            <a:off x="838200" y="1272452"/>
            <a:ext cx="105156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838200" y="2035285"/>
            <a:ext cx="51816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2035285"/>
            <a:ext cx="51816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6056DE11-7CB2-794B-AE9D-EE81807A300C}"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2630666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5C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17220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008045" cy="6858972"/>
          </a:xfrm>
          <a:prstGeom prst="rect">
            <a:avLst/>
          </a:prstGeom>
        </p:spPr>
      </p:pic>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53400" y="6192000"/>
            <a:ext cx="408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537400" y="6264000"/>
            <a:ext cx="3648000" cy="61177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Title 1"/>
          <p:cNvSpPr>
            <a:spLocks noGrp="1"/>
          </p:cNvSpPr>
          <p:nvPr userDrawn="1">
            <p:ph type="title"/>
          </p:nvPr>
        </p:nvSpPr>
        <p:spPr>
          <a:xfrm>
            <a:off x="838200" y="1272452"/>
            <a:ext cx="10515600" cy="634049"/>
          </a:xfrm>
        </p:spPr>
        <p:txBody>
          <a:bodyPr/>
          <a:lstStyle>
            <a:lvl1pPr>
              <a:defRPr sz="3200" b="1" i="0">
                <a:solidFill>
                  <a:schemeClr val="bg1"/>
                </a:solidFill>
              </a:defRPr>
            </a:lvl1pPr>
          </a:lstStyle>
          <a:p>
            <a:r>
              <a:rPr lang="en-GB"/>
              <a:t>Click to edit Master title style</a:t>
            </a:r>
            <a:endParaRPr lang="en-US"/>
          </a:p>
        </p:txBody>
      </p:sp>
      <p:sp>
        <p:nvSpPr>
          <p:cNvPr id="3" name="Content Placeholder 2"/>
          <p:cNvSpPr>
            <a:spLocks noGrp="1"/>
          </p:cNvSpPr>
          <p:nvPr userDrawn="1">
            <p:ph sz="half" idx="1"/>
          </p:nvPr>
        </p:nvSpPr>
        <p:spPr>
          <a:xfrm>
            <a:off x="838200" y="2035285"/>
            <a:ext cx="51816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userDrawn="1">
            <p:ph sz="half" idx="2"/>
          </p:nvPr>
        </p:nvSpPr>
        <p:spPr>
          <a:xfrm>
            <a:off x="6172200" y="2035285"/>
            <a:ext cx="51816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userDrawn="1">
            <p:ph type="dt" sz="half" idx="10"/>
          </p:nvPr>
        </p:nvSpPr>
        <p:spPr/>
        <p:txBody>
          <a:bodyPr/>
          <a:lstStyle>
            <a:lvl1pPr>
              <a:defRPr>
                <a:solidFill>
                  <a:schemeClr val="bg1"/>
                </a:solidFill>
              </a:defRPr>
            </a:lvl1pPr>
          </a:lstStyle>
          <a:p>
            <a:fld id="{6056DE11-7CB2-794B-AE9D-EE81807A300C}" type="datetimeFigureOut">
              <a:rPr lang="en-US" smtClean="0"/>
              <a:pPr/>
              <a:t>3/23/2026</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798307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A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82752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6630193" cy="2807590"/>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8153400" y="6192000"/>
            <a:ext cx="408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3" name="Date Placeholder 2"/>
          <p:cNvSpPr>
            <a:spLocks noGrp="1"/>
          </p:cNvSpPr>
          <p:nvPr>
            <p:ph type="dt" sz="half" idx="10"/>
          </p:nvPr>
        </p:nvSpPr>
        <p:spPr/>
        <p:txBody>
          <a:bodyPr/>
          <a:lstStyle/>
          <a:p>
            <a:fld id="{6056DE11-7CB2-794B-AE9D-EE81807A300C}"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p:ph type="title" hasCustomPrompt="1"/>
          </p:nvPr>
        </p:nvSpPr>
        <p:spPr>
          <a:xfrm>
            <a:off x="1117600" y="1259998"/>
            <a:ext cx="72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342950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B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82752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6630193" cy="2807590"/>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53400" y="6192000"/>
            <a:ext cx="408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537400" y="6264000"/>
            <a:ext cx="3648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3/23/2026</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1117600" y="1259998"/>
            <a:ext cx="72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944061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A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34" y="1"/>
            <a:ext cx="7709713"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1"/>
            <a:ext cx="7536460" cy="6111885"/>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8153400" y="6192000"/>
            <a:ext cx="408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3/23/2026</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932120" y="1259998"/>
            <a:ext cx="738548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1347699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B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34" y="1"/>
            <a:ext cx="7709713"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1"/>
            <a:ext cx="7536460" cy="6111885"/>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53400" y="6192000"/>
            <a:ext cx="408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537400" y="6264000"/>
            <a:ext cx="3648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3" name="Date Placeholder 2"/>
          <p:cNvSpPr>
            <a:spLocks noGrp="1"/>
          </p:cNvSpPr>
          <p:nvPr userDrawn="1">
            <p:ph type="dt" sz="half" idx="10"/>
          </p:nvPr>
        </p:nvSpPr>
        <p:spPr/>
        <p:txBody>
          <a:bodyPr/>
          <a:lstStyle/>
          <a:p>
            <a:fld id="{6056DE11-7CB2-794B-AE9D-EE81807A300C}" type="datetimeFigureOut">
              <a:rPr lang="en-US" smtClean="0"/>
              <a:t>3/23/2026</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932120" y="1259998"/>
            <a:ext cx="738548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43022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976755"/>
            <a:ext cx="5157787"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870201"/>
            <a:ext cx="5157787"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976755"/>
            <a:ext cx="5183188"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870201"/>
            <a:ext cx="5183188"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056DE11-7CB2-794B-AE9D-EE81807A300C}" type="datetimeFigureOut">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D4986-9C08-C742-B451-B5C0B742AAD7}" type="slidenum">
              <a:rPr lang="en-US" smtClean="0"/>
              <a:t>‹#›</a:t>
            </a:fld>
            <a:endParaRPr lang="en-US"/>
          </a:p>
        </p:txBody>
      </p:sp>
      <p:sp>
        <p:nvSpPr>
          <p:cNvPr id="10" name="Title 1">
            <a:extLst>
              <a:ext uri="{FF2B5EF4-FFF2-40B4-BE49-F238E27FC236}">
                <a16:creationId xmlns:a16="http://schemas.microsoft.com/office/drawing/2014/main" id="{84F68598-5B63-FAC1-C652-D4906653C3F1}"/>
              </a:ext>
            </a:extLst>
          </p:cNvPr>
          <p:cNvSpPr>
            <a:spLocks noGrp="1"/>
          </p:cNvSpPr>
          <p:nvPr>
            <p:ph type="title"/>
          </p:nvPr>
        </p:nvSpPr>
        <p:spPr>
          <a:xfrm>
            <a:off x="838200" y="1272452"/>
            <a:ext cx="10515600" cy="634049"/>
          </a:xfrm>
        </p:spPr>
        <p:txBody>
          <a:bodyPr/>
          <a:lstStyle>
            <a:lvl1pPr>
              <a:defRPr sz="3200" b="1" i="0">
                <a:solidFill>
                  <a:srgbClr val="0087CA"/>
                </a:solidFill>
              </a:defRPr>
            </a:lvl1pPr>
          </a:lstStyle>
          <a:p>
            <a:r>
              <a:rPr lang="en-GB"/>
              <a:t>Click to edit Master title style</a:t>
            </a:r>
            <a:endParaRPr lang="en-US"/>
          </a:p>
        </p:txBody>
      </p:sp>
      <p:grpSp>
        <p:nvGrpSpPr>
          <p:cNvPr id="11" name="Group 10">
            <a:extLst>
              <a:ext uri="{FF2B5EF4-FFF2-40B4-BE49-F238E27FC236}">
                <a16:creationId xmlns:a16="http://schemas.microsoft.com/office/drawing/2014/main" id="{B01CB7A1-B499-4487-B1F6-2E40FC6F9792}"/>
              </a:ext>
            </a:extLst>
          </p:cNvPr>
          <p:cNvGrpSpPr/>
          <p:nvPr userDrawn="1"/>
        </p:nvGrpSpPr>
        <p:grpSpPr>
          <a:xfrm>
            <a:off x="8153400" y="6192000"/>
            <a:ext cx="4080000" cy="683776"/>
            <a:chOff x="9180000" y="6192000"/>
            <a:chExt cx="3060000" cy="683776"/>
          </a:xfrm>
        </p:grpSpPr>
        <p:pic>
          <p:nvPicPr>
            <p:cNvPr id="12" name="Graphic 11">
              <a:extLst>
                <a:ext uri="{FF2B5EF4-FFF2-40B4-BE49-F238E27FC236}">
                  <a16:creationId xmlns:a16="http://schemas.microsoft.com/office/drawing/2014/main" id="{39B657E6-F236-35C9-7143-5FBF0D56E0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E297C41B-E456-3309-25BD-08F98ABC1F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4" name="Graphic 13">
            <a:extLst>
              <a:ext uri="{FF2B5EF4-FFF2-40B4-BE49-F238E27FC236}">
                <a16:creationId xmlns:a16="http://schemas.microsoft.com/office/drawing/2014/main" id="{58756EB0-B7CA-F75F-0001-F4FFFFE279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15" name="Graphic 14">
            <a:extLst>
              <a:ext uri="{FF2B5EF4-FFF2-40B4-BE49-F238E27FC236}">
                <a16:creationId xmlns:a16="http://schemas.microsoft.com/office/drawing/2014/main" id="{E8E8CDE6-6FF5-5FE2-2E55-E323F67BC8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16" name="Graphic 15">
            <a:extLst>
              <a:ext uri="{FF2B5EF4-FFF2-40B4-BE49-F238E27FC236}">
                <a16:creationId xmlns:a16="http://schemas.microsoft.com/office/drawing/2014/main" id="{8CC6C6EE-B448-5626-AC8B-8139F41B31C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Tree>
    <p:extLst>
      <p:ext uri="{BB962C8B-B14F-4D97-AF65-F5344CB8AC3E}">
        <p14:creationId xmlns:p14="http://schemas.microsoft.com/office/powerpoint/2010/main" val="606516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 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A9F5BD-905B-6468-440F-C26A316DA558}"/>
              </a:ext>
            </a:extLst>
          </p:cNvPr>
          <p:cNvGrpSpPr/>
          <p:nvPr userDrawn="1"/>
        </p:nvGrpSpPr>
        <p:grpSpPr>
          <a:xfrm>
            <a:off x="8153400" y="6192000"/>
            <a:ext cx="4080000" cy="683776"/>
            <a:chOff x="9180000" y="6192000"/>
            <a:chExt cx="3060000" cy="683776"/>
          </a:xfrm>
        </p:grpSpPr>
        <p:pic>
          <p:nvPicPr>
            <p:cNvPr id="7" name="Graphic 6">
              <a:extLst>
                <a:ext uri="{FF2B5EF4-FFF2-40B4-BE49-F238E27FC236}">
                  <a16:creationId xmlns:a16="http://schemas.microsoft.com/office/drawing/2014/main" id="{DAFF1440-394A-7335-8894-A4FCF359E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8" name="Graphic 7">
              <a:extLst>
                <a:ext uri="{FF2B5EF4-FFF2-40B4-BE49-F238E27FC236}">
                  <a16:creationId xmlns:a16="http://schemas.microsoft.com/office/drawing/2014/main" id="{1BA3628C-64A6-737F-0CFD-6A7E8EE914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9" name="Graphic 8">
            <a:extLst>
              <a:ext uri="{FF2B5EF4-FFF2-40B4-BE49-F238E27FC236}">
                <a16:creationId xmlns:a16="http://schemas.microsoft.com/office/drawing/2014/main" id="{7A0AF035-9101-D84A-A7C5-A78D7CF8344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10" name="Graphic 9">
            <a:extLst>
              <a:ext uri="{FF2B5EF4-FFF2-40B4-BE49-F238E27FC236}">
                <a16:creationId xmlns:a16="http://schemas.microsoft.com/office/drawing/2014/main" id="{17ABBA06-1B47-7F8B-A1A7-BF1A760CFB0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11" name="Graphic 10">
            <a:extLst>
              <a:ext uri="{FF2B5EF4-FFF2-40B4-BE49-F238E27FC236}">
                <a16:creationId xmlns:a16="http://schemas.microsoft.com/office/drawing/2014/main" id="{EA10C80C-7678-E130-B997-E09311C0C9F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3" name="Date Placeholder 2"/>
          <p:cNvSpPr>
            <a:spLocks noGrp="1"/>
          </p:cNvSpPr>
          <p:nvPr>
            <p:ph type="dt" sz="half" idx="10"/>
          </p:nvPr>
        </p:nvSpPr>
        <p:spPr/>
        <p:txBody>
          <a:bodyPr/>
          <a:lstStyle/>
          <a:p>
            <a:fld id="{6056DE11-7CB2-794B-AE9D-EE81807A300C}"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12" name="Title 1">
            <a:extLst>
              <a:ext uri="{FF2B5EF4-FFF2-40B4-BE49-F238E27FC236}">
                <a16:creationId xmlns:a16="http://schemas.microsoft.com/office/drawing/2014/main" id="{828446FF-422F-C79E-F7AD-B1DF3713FF7B}"/>
              </a:ext>
            </a:extLst>
          </p:cNvPr>
          <p:cNvSpPr>
            <a:spLocks noGrp="1"/>
          </p:cNvSpPr>
          <p:nvPr>
            <p:ph type="title"/>
          </p:nvPr>
        </p:nvSpPr>
        <p:spPr>
          <a:xfrm>
            <a:off x="838200" y="1272452"/>
            <a:ext cx="10515600" cy="634049"/>
          </a:xfrm>
        </p:spPr>
        <p:txBody>
          <a:bodyPr/>
          <a:lstStyle>
            <a:lvl1pPr>
              <a:defRPr sz="3200" b="1" i="0">
                <a:solidFill>
                  <a:srgbClr val="0087CA"/>
                </a:solidFill>
              </a:defRPr>
            </a:lvl1pPr>
          </a:lstStyle>
          <a:p>
            <a:r>
              <a:rPr lang="en-GB"/>
              <a:t>Click to edit Master title style</a:t>
            </a:r>
            <a:endParaRPr lang="en-US"/>
          </a:p>
        </p:txBody>
      </p:sp>
    </p:spTree>
    <p:extLst>
      <p:ext uri="{BB962C8B-B14F-4D97-AF65-F5344CB8AC3E}">
        <p14:creationId xmlns:p14="http://schemas.microsoft.com/office/powerpoint/2010/main" val="54458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a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8153400" y="6192000"/>
            <a:ext cx="408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838200" y="1218343"/>
            <a:ext cx="105156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838200" y="2035285"/>
            <a:ext cx="105156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Tree>
    <p:extLst>
      <p:ext uri="{BB962C8B-B14F-4D97-AF65-F5344CB8AC3E}">
        <p14:creationId xmlns:p14="http://schemas.microsoft.com/office/powerpoint/2010/main" val="626989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10E81F-2F4A-54DB-376B-697E308CDE75}"/>
              </a:ext>
            </a:extLst>
          </p:cNvPr>
          <p:cNvGrpSpPr/>
          <p:nvPr userDrawn="1"/>
        </p:nvGrpSpPr>
        <p:grpSpPr>
          <a:xfrm>
            <a:off x="8153400" y="6192000"/>
            <a:ext cx="4080000" cy="683776"/>
            <a:chOff x="9180000" y="6192000"/>
            <a:chExt cx="3060000" cy="683776"/>
          </a:xfrm>
        </p:grpSpPr>
        <p:pic>
          <p:nvPicPr>
            <p:cNvPr id="8" name="Graphic 7">
              <a:extLst>
                <a:ext uri="{FF2B5EF4-FFF2-40B4-BE49-F238E27FC236}">
                  <a16:creationId xmlns:a16="http://schemas.microsoft.com/office/drawing/2014/main" id="{5ED70901-C02D-8724-3BF3-BAFBE1103E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9" name="Graphic 8">
              <a:extLst>
                <a:ext uri="{FF2B5EF4-FFF2-40B4-BE49-F238E27FC236}">
                  <a16:creationId xmlns:a16="http://schemas.microsoft.com/office/drawing/2014/main" id="{B44209F4-6CB3-CBEA-583B-18A448199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0" name="Graphic 9">
            <a:extLst>
              <a:ext uri="{FF2B5EF4-FFF2-40B4-BE49-F238E27FC236}">
                <a16:creationId xmlns:a16="http://schemas.microsoft.com/office/drawing/2014/main" id="{D0B56137-DB02-09A6-82F1-FCE7806B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11" name="Graphic 10">
            <a:extLst>
              <a:ext uri="{FF2B5EF4-FFF2-40B4-BE49-F238E27FC236}">
                <a16:creationId xmlns:a16="http://schemas.microsoft.com/office/drawing/2014/main" id="{F4B1BFFC-A674-BB11-56EA-077BC26A207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12" name="Graphic 11">
            <a:extLst>
              <a:ext uri="{FF2B5EF4-FFF2-40B4-BE49-F238E27FC236}">
                <a16:creationId xmlns:a16="http://schemas.microsoft.com/office/drawing/2014/main" id="{1945FF8F-B708-EC7D-94C8-353CF518D3F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Date Placeholder 1"/>
          <p:cNvSpPr>
            <a:spLocks noGrp="1"/>
          </p:cNvSpPr>
          <p:nvPr>
            <p:ph type="dt" sz="half" idx="10"/>
          </p:nvPr>
        </p:nvSpPr>
        <p:spPr/>
        <p:txBody>
          <a:bodyPr/>
          <a:lstStyle/>
          <a:p>
            <a:fld id="{6056DE11-7CB2-794B-AE9D-EE81807A300C}" type="datetimeFigureOut">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36630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1 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8153400" y="6192000"/>
            <a:ext cx="408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Title 1"/>
          <p:cNvSpPr>
            <a:spLocks noGrp="1"/>
          </p:cNvSpPr>
          <p:nvPr>
            <p:ph type="title"/>
          </p:nvPr>
        </p:nvSpPr>
        <p:spPr>
          <a:xfrm>
            <a:off x="839788" y="1163320"/>
            <a:ext cx="3932237"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p:nvPr>
        </p:nvSpPr>
        <p:spPr>
          <a:xfrm>
            <a:off x="5183188" y="1163320"/>
            <a:ext cx="6172200" cy="4697731"/>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763520"/>
            <a:ext cx="3932237"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56DE11-7CB2-794B-AE9D-EE81807A300C}"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713825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2 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8153400" y="6192000"/>
            <a:ext cx="408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Title 1"/>
          <p:cNvSpPr>
            <a:spLocks noGrp="1"/>
          </p:cNvSpPr>
          <p:nvPr>
            <p:ph type="title"/>
          </p:nvPr>
        </p:nvSpPr>
        <p:spPr>
          <a:xfrm>
            <a:off x="839788" y="1163320"/>
            <a:ext cx="3932237"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5183188" y="1163320"/>
            <a:ext cx="6172200" cy="4697731"/>
          </a:xfrm>
        </p:spPr>
        <p:txBody>
          <a:bodyPr/>
          <a:lstStyle>
            <a:lvl1pPr marL="0" indent="0">
              <a:buNone/>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add picture</a:t>
            </a:r>
            <a:endParaRPr lang="en-US"/>
          </a:p>
        </p:txBody>
      </p:sp>
      <p:sp>
        <p:nvSpPr>
          <p:cNvPr id="4" name="Text Placeholder 3"/>
          <p:cNvSpPr>
            <a:spLocks noGrp="1"/>
          </p:cNvSpPr>
          <p:nvPr>
            <p:ph type="body" sz="half" idx="2"/>
          </p:nvPr>
        </p:nvSpPr>
        <p:spPr>
          <a:xfrm>
            <a:off x="839788" y="2763520"/>
            <a:ext cx="3932237"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56DE11-7CB2-794B-AE9D-EE81807A300C}"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4152915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8E8A29D-8F04-0751-B846-D75A65A5B9CB}"/>
              </a:ext>
            </a:extLst>
          </p:cNvPr>
          <p:cNvPicPr>
            <a:picLocks noChangeAspect="1"/>
          </p:cNvPicPr>
          <p:nvPr userDrawn="1"/>
        </p:nvPicPr>
        <p:blipFill>
          <a:blip r:embed="rId3">
            <a:extLst>
              <a:ext uri="{96DAC541-7B7A-43D3-8B79-37D633B846F1}">
                <asvg:svgBlip xmlns:asvg="http://schemas.microsoft.com/office/drawing/2016/SVG/main" r:embed="rId4"/>
              </a:ext>
            </a:extLst>
          </a:blip>
          <a:srcRect t="614" r="-78" b="614"/>
          <a:stretch>
            <a:fillRect/>
          </a:stretch>
        </p:blipFill>
        <p:spPr>
          <a:xfrm>
            <a:off x="3044644" y="0"/>
            <a:ext cx="6331004" cy="6858000"/>
          </a:xfrm>
          <a:prstGeom prst="rect">
            <a:avLst/>
          </a:prstGeom>
        </p:spPr>
      </p:pic>
      <p:sp>
        <p:nvSpPr>
          <p:cNvPr id="12" name="Picture Placeholder 10">
            <a:extLst>
              <a:ext uri="{FF2B5EF4-FFF2-40B4-BE49-F238E27FC236}">
                <a16:creationId xmlns:a16="http://schemas.microsoft.com/office/drawing/2014/main" id="{6826375E-D859-9160-17AF-95B26AAB8910}"/>
              </a:ext>
            </a:extLst>
          </p:cNvPr>
          <p:cNvSpPr>
            <a:spLocks noGrp="1"/>
          </p:cNvSpPr>
          <p:nvPr>
            <p:ph type="pic" sz="quarter" idx="19"/>
          </p:nvPr>
        </p:nvSpPr>
        <p:spPr>
          <a:xfrm>
            <a:off x="5757863" y="555625"/>
            <a:ext cx="5808662" cy="5783263"/>
          </a:xfrm>
          <a:prstGeom prst="round1Rect">
            <a:avLst>
              <a:gd name="adj" fmla="val 34797"/>
            </a:avLst>
          </a:prstGeom>
        </p:spPr>
        <p:txBody>
          <a:bodyPr/>
          <a:lstStyle>
            <a:lvl1pPr>
              <a:defRPr>
                <a:solidFill>
                  <a:schemeClr val="bg1"/>
                </a:solidFill>
              </a:defRPr>
            </a:lvl1pPr>
          </a:lstStyle>
          <a:p>
            <a:endParaRPr lang="en-US"/>
          </a:p>
        </p:txBody>
      </p:sp>
      <p:sp>
        <p:nvSpPr>
          <p:cNvPr id="13" name="TextBox 12">
            <a:extLst>
              <a:ext uri="{FF2B5EF4-FFF2-40B4-BE49-F238E27FC236}">
                <a16:creationId xmlns:a16="http://schemas.microsoft.com/office/drawing/2014/main" id="{616AFD6F-6ED9-F170-6240-BC4C345C5686}"/>
              </a:ext>
            </a:extLst>
          </p:cNvPr>
          <p:cNvSpPr txBox="1"/>
          <p:nvPr userDrawn="1"/>
        </p:nvSpPr>
        <p:spPr>
          <a:xfrm>
            <a:off x="1366345" y="5864772"/>
            <a:ext cx="0" cy="0"/>
          </a:xfrm>
          <a:prstGeom prst="rect">
            <a:avLst/>
          </a:prstGeom>
          <a:noFill/>
        </p:spPr>
        <p:txBody>
          <a:bodyPr wrap="none" rtlCol="0">
            <a:noAutofit/>
          </a:bodyPr>
          <a:lstStyle/>
          <a:p>
            <a:pPr marL="285750" indent="-285750" algn="l">
              <a:lnSpc>
                <a:spcPct val="120000"/>
              </a:lnSpc>
              <a:spcBef>
                <a:spcPts val="0"/>
              </a:spcBef>
              <a:spcAft>
                <a:spcPts val="1000"/>
              </a:spcAft>
              <a:buSzPct val="55000"/>
              <a:buFontTx/>
              <a:buBlip>
                <a:blip r:embed="rId5">
                  <a:extLst>
                    <a:ext uri="{96DAC541-7B7A-43D3-8B79-37D633B846F1}">
                      <asvg:svgBlip xmlns:asvg="http://schemas.microsoft.com/office/drawing/2016/SVG/main" r:embed="rId6"/>
                    </a:ext>
                  </a:extLst>
                </a:blip>
              </a:buBlip>
            </a:pPr>
            <a:endParaRPr lang="en-US" sz="1200">
              <a:solidFill>
                <a:schemeClr val="tx2"/>
              </a:solidFill>
            </a:endParaRPr>
          </a:p>
        </p:txBody>
      </p:sp>
      <p:pic>
        <p:nvPicPr>
          <p:cNvPr id="8" name="Graphic 7">
            <a:extLst>
              <a:ext uri="{FF2B5EF4-FFF2-40B4-BE49-F238E27FC236}">
                <a16:creationId xmlns:a16="http://schemas.microsoft.com/office/drawing/2014/main" id="{D0604728-55A6-7A79-9C37-51EC57B03FC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8106" y="625476"/>
            <a:ext cx="2767914" cy="705105"/>
          </a:xfrm>
          <a:prstGeom prst="rect">
            <a:avLst/>
          </a:prstGeom>
        </p:spPr>
      </p:pic>
      <p:sp>
        <p:nvSpPr>
          <p:cNvPr id="10" name="Content Placeholder 2">
            <a:extLst>
              <a:ext uri="{FF2B5EF4-FFF2-40B4-BE49-F238E27FC236}">
                <a16:creationId xmlns:a16="http://schemas.microsoft.com/office/drawing/2014/main" id="{325B3907-2E54-A1D2-E0A8-EC52BE5D8F24}"/>
              </a:ext>
            </a:extLst>
          </p:cNvPr>
          <p:cNvSpPr>
            <a:spLocks noGrp="1"/>
          </p:cNvSpPr>
          <p:nvPr>
            <p:ph sz="quarter" idx="20" hasCustomPrompt="1"/>
          </p:nvPr>
        </p:nvSpPr>
        <p:spPr>
          <a:xfrm>
            <a:off x="635039" y="3428999"/>
            <a:ext cx="1848347" cy="368643"/>
          </a:xfrm>
          <a:prstGeom prst="rect">
            <a:avLst/>
          </a:prstGeom>
        </p:spPr>
        <p:txBody>
          <a:bodyPr wrap="square" lIns="0" tIns="0" rIns="0" bIns="0"/>
          <a:lstStyle>
            <a:lvl1pPr marL="0" indent="0">
              <a:lnSpc>
                <a:spcPct val="85000"/>
              </a:lnSpc>
              <a:buNone/>
              <a:defRPr sz="1600" b="0" i="0" kern="1000" baseline="0">
                <a:solidFill>
                  <a:schemeClr val="bg1"/>
                </a:solidFill>
                <a:latin typeface="+mj-lt"/>
                <a:cs typeface="Poppins SemiBold" panose="02000000000000000000" pitchFamily="2" charset="77"/>
              </a:defRPr>
            </a:lvl1pPr>
          </a:lstStyle>
          <a:p>
            <a:pPr lvl="0"/>
            <a:r>
              <a:rPr lang="en-GB"/>
              <a:t>Short </a:t>
            </a:r>
            <a:r>
              <a:rPr lang="en-GB" err="1"/>
              <a:t>subheader</a:t>
            </a:r>
            <a:br>
              <a:rPr lang="en-US"/>
            </a:br>
            <a:r>
              <a:rPr lang="en-US"/>
              <a:t>goes here</a:t>
            </a:r>
            <a:endParaRPr lang="en-GB"/>
          </a:p>
        </p:txBody>
      </p:sp>
      <p:sp>
        <p:nvSpPr>
          <p:cNvPr id="2" name="Content Placeholder 2">
            <a:extLst>
              <a:ext uri="{FF2B5EF4-FFF2-40B4-BE49-F238E27FC236}">
                <a16:creationId xmlns:a16="http://schemas.microsoft.com/office/drawing/2014/main" id="{EA24B5A6-FC94-23B8-22C1-8A22C13AB1E6}"/>
              </a:ext>
            </a:extLst>
          </p:cNvPr>
          <p:cNvSpPr>
            <a:spLocks noGrp="1"/>
          </p:cNvSpPr>
          <p:nvPr>
            <p:ph sz="quarter" idx="10" hasCustomPrompt="1"/>
          </p:nvPr>
        </p:nvSpPr>
        <p:spPr>
          <a:xfrm>
            <a:off x="635039" y="4077324"/>
            <a:ext cx="8045665" cy="2261563"/>
          </a:xfrm>
          <a:prstGeom prst="rect">
            <a:avLst/>
          </a:prstGeom>
        </p:spPr>
        <p:txBody>
          <a:bodyPr wrap="square" lIns="0" tIns="0" rIns="0" bIns="0"/>
          <a:lstStyle>
            <a:lvl1pPr marL="0" indent="0">
              <a:lnSpc>
                <a:spcPct val="85000"/>
              </a:lnSpc>
              <a:buNone/>
              <a:defRPr sz="10000" b="1" i="0" kern="1000" spc="-150" baseline="0">
                <a:solidFill>
                  <a:schemeClr val="bg1"/>
                </a:solidFill>
                <a:latin typeface="Poppins SemiBold" panose="02000000000000000000" pitchFamily="2" charset="77"/>
                <a:cs typeface="Poppins SemiBold" panose="02000000000000000000" pitchFamily="2" charset="77"/>
              </a:defRPr>
            </a:lvl1pPr>
          </a:lstStyle>
          <a:p>
            <a:pPr lvl="0"/>
            <a:r>
              <a:rPr lang="en-GB"/>
              <a:t>Medium title goes here</a:t>
            </a:r>
            <a:endParaRPr lang="en-US"/>
          </a:p>
        </p:txBody>
      </p:sp>
    </p:spTree>
    <p:custDataLst>
      <p:tags r:id="rId1"/>
    </p:custDataLst>
    <p:extLst>
      <p:ext uri="{BB962C8B-B14F-4D97-AF65-F5344CB8AC3E}">
        <p14:creationId xmlns:p14="http://schemas.microsoft.com/office/powerpoint/2010/main" val="748572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ext w/ Image Alt.">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FBA6CB-E682-4936-B518-376FA4D6BAEC}"/>
              </a:ext>
            </a:extLst>
          </p:cNvPr>
          <p:cNvGrpSpPr/>
          <p:nvPr userDrawn="1"/>
        </p:nvGrpSpPr>
        <p:grpSpPr>
          <a:xfrm>
            <a:off x="-3593067" y="0"/>
            <a:ext cx="3507557" cy="5219700"/>
            <a:chOff x="-3593067" y="0"/>
            <a:chExt cx="3507557" cy="5219700"/>
          </a:xfrm>
        </p:grpSpPr>
        <p:sp>
          <p:nvSpPr>
            <p:cNvPr id="29" name="Rectangle 28">
              <a:extLst>
                <a:ext uri="{FF2B5EF4-FFF2-40B4-BE49-F238E27FC236}">
                  <a16:creationId xmlns:a16="http://schemas.microsoft.com/office/drawing/2014/main" id="{4B077EFE-F68C-408C-89C9-A9AD8C717DCF}"/>
                </a:ext>
              </a:extLst>
            </p:cNvPr>
            <p:cNvSpPr/>
            <p:nvPr/>
          </p:nvSpPr>
          <p:spPr>
            <a:xfrm>
              <a:off x="-3593067" y="0"/>
              <a:ext cx="3507557" cy="5219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31" name="Rectangle 30">
              <a:extLst>
                <a:ext uri="{FF2B5EF4-FFF2-40B4-BE49-F238E27FC236}">
                  <a16:creationId xmlns:a16="http://schemas.microsoft.com/office/drawing/2014/main" id="{F5B47CC2-E7EB-4E0A-BB6C-2200FEC3C68A}"/>
                </a:ext>
              </a:extLst>
            </p:cNvPr>
            <p:cNvSpPr/>
            <p:nvPr/>
          </p:nvSpPr>
          <p:spPr>
            <a:xfrm>
              <a:off x="-3593067" y="0"/>
              <a:ext cx="3507557" cy="55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2"/>
                </a:solidFill>
              </a:endParaRPr>
            </a:p>
          </p:txBody>
        </p:sp>
        <p:sp>
          <p:nvSpPr>
            <p:cNvPr id="32" name="TextBox 31">
              <a:extLst>
                <a:ext uri="{FF2B5EF4-FFF2-40B4-BE49-F238E27FC236}">
                  <a16:creationId xmlns:a16="http://schemas.microsoft.com/office/drawing/2014/main" id="{11D30C94-3A33-4BD7-9EEA-F7B3220CD749}"/>
                </a:ext>
              </a:extLst>
            </p:cNvPr>
            <p:cNvSpPr txBox="1"/>
            <p:nvPr/>
          </p:nvSpPr>
          <p:spPr>
            <a:xfrm>
              <a:off x="-3593067" y="136139"/>
              <a:ext cx="3507557" cy="307777"/>
            </a:xfrm>
            <a:prstGeom prst="rect">
              <a:avLst/>
            </a:prstGeom>
            <a:noFill/>
          </p:spPr>
          <p:txBody>
            <a:bodyPr wrap="square" rtlCol="0" anchor="ctr">
              <a:spAutoFit/>
            </a:bodyPr>
            <a:lstStyle/>
            <a:p>
              <a:pPr algn="ctr"/>
              <a:r>
                <a:rPr lang="en-GB" sz="1400" b="1" cap="all" spc="250" baseline="0">
                  <a:solidFill>
                    <a:schemeClr val="bg2"/>
                  </a:solidFill>
                  <a:latin typeface="+mj-lt"/>
                </a:rPr>
                <a:t>How to insert an image</a:t>
              </a:r>
            </a:p>
          </p:txBody>
        </p:sp>
        <p:sp>
          <p:nvSpPr>
            <p:cNvPr id="33" name="TextBox 32">
              <a:extLst>
                <a:ext uri="{FF2B5EF4-FFF2-40B4-BE49-F238E27FC236}">
                  <a16:creationId xmlns:a16="http://schemas.microsoft.com/office/drawing/2014/main" id="{9128A906-6BAA-408D-9B8C-47C112C2E0EC}"/>
                </a:ext>
              </a:extLst>
            </p:cNvPr>
            <p:cNvSpPr txBox="1"/>
            <p:nvPr userDrawn="1"/>
          </p:nvSpPr>
          <p:spPr>
            <a:xfrm>
              <a:off x="-3481058" y="733680"/>
              <a:ext cx="3186258" cy="3111047"/>
            </a:xfrm>
            <a:prstGeom prst="rect">
              <a:avLst/>
            </a:prstGeom>
            <a:noFill/>
          </p:spPr>
          <p:txBody>
            <a:bodyPr wrap="square" rtlCol="0">
              <a:noAutofit/>
            </a:bodyPr>
            <a:lstStyle/>
            <a:p>
              <a:pPr marL="342900" indent="-342900" algn="l">
                <a:lnSpc>
                  <a:spcPct val="120000"/>
                </a:lnSpc>
                <a:spcBef>
                  <a:spcPts val="0"/>
                </a:spcBef>
                <a:spcAft>
                  <a:spcPts val="1200"/>
                </a:spcAft>
                <a:buFont typeface="+mj-lt"/>
                <a:buAutoNum type="arabicPeriod"/>
              </a:pPr>
              <a:r>
                <a:rPr lang="en-GB" sz="1200">
                  <a:solidFill>
                    <a:schemeClr val="tx2"/>
                  </a:solidFill>
                </a:rPr>
                <a:t>Click the icon in the middle of the placeholder and choose an image from file, or select the placeholder and paste an image in using </a:t>
              </a:r>
              <a:br>
                <a:rPr lang="en-GB" sz="1200">
                  <a:solidFill>
                    <a:schemeClr val="tx2"/>
                  </a:solidFill>
                </a:rPr>
              </a:br>
              <a:r>
                <a:rPr lang="en-GB" sz="1200" b="1">
                  <a:solidFill>
                    <a:schemeClr val="tx2"/>
                  </a:solidFill>
                </a:rPr>
                <a:t>Ctrl + V</a:t>
              </a:r>
              <a:r>
                <a:rPr lang="en-GB" sz="1200">
                  <a:solidFill>
                    <a:schemeClr val="tx2"/>
                  </a:solidFill>
                </a:rPr>
                <a:t>.</a:t>
              </a:r>
            </a:p>
            <a:p>
              <a:pPr marL="342900" indent="-342900" algn="l">
                <a:lnSpc>
                  <a:spcPct val="120000"/>
                </a:lnSpc>
                <a:spcBef>
                  <a:spcPts val="0"/>
                </a:spcBef>
                <a:spcAft>
                  <a:spcPts val="1200"/>
                </a:spcAft>
                <a:buFont typeface="+mj-lt"/>
                <a:buAutoNum type="arabicPeriod"/>
              </a:pPr>
              <a:r>
                <a:rPr lang="en-GB" sz="1200">
                  <a:solidFill>
                    <a:schemeClr val="tx2"/>
                  </a:solidFill>
                </a:rPr>
                <a:t>Click on the </a:t>
              </a:r>
              <a:r>
                <a:rPr lang="en-GB" sz="1200" b="1">
                  <a:solidFill>
                    <a:schemeClr val="tx2"/>
                  </a:solidFill>
                </a:rPr>
                <a:t>Format Picture </a:t>
              </a:r>
              <a:r>
                <a:rPr lang="en-GB" sz="1200">
                  <a:solidFill>
                    <a:schemeClr val="tx2"/>
                  </a:solidFill>
                </a:rPr>
                <a:t>tab in the ribbon and use the tools to edit the image.</a:t>
              </a:r>
            </a:p>
            <a:p>
              <a:pPr marL="342900" indent="-342900" algn="l">
                <a:lnSpc>
                  <a:spcPct val="120000"/>
                </a:lnSpc>
                <a:spcBef>
                  <a:spcPts val="0"/>
                </a:spcBef>
                <a:spcAft>
                  <a:spcPts val="1200"/>
                </a:spcAft>
                <a:buFont typeface="+mj-lt"/>
                <a:buAutoNum type="arabicPeriod"/>
              </a:pPr>
              <a:r>
                <a:rPr lang="en-GB" sz="1200">
                  <a:solidFill>
                    <a:schemeClr val="tx2"/>
                  </a:solidFill>
                </a:rPr>
                <a:t>Choose </a:t>
              </a:r>
              <a:r>
                <a:rPr lang="en-GB" sz="1200" b="1">
                  <a:solidFill>
                    <a:schemeClr val="tx2"/>
                  </a:solidFill>
                </a:rPr>
                <a:t>Crop</a:t>
              </a:r>
              <a:r>
                <a:rPr lang="en-GB" sz="1200">
                  <a:solidFill>
                    <a:schemeClr val="tx2"/>
                  </a:solidFill>
                </a:rPr>
                <a:t> to resize and move the image within the placeholder, using the white circles in the corners of the image. Click on the drop down arrow and choose </a:t>
              </a:r>
              <a:r>
                <a:rPr lang="en-GB" sz="1200" b="1">
                  <a:solidFill>
                    <a:schemeClr val="tx2"/>
                  </a:solidFill>
                </a:rPr>
                <a:t>Fit</a:t>
              </a:r>
              <a:r>
                <a:rPr lang="en-GB" sz="1200">
                  <a:solidFill>
                    <a:schemeClr val="tx2"/>
                  </a:solidFill>
                </a:rPr>
                <a:t> to fit the image to the placeholder.</a:t>
              </a:r>
            </a:p>
            <a:p>
              <a:pPr marL="342900" indent="-342900" algn="l">
                <a:lnSpc>
                  <a:spcPct val="120000"/>
                </a:lnSpc>
                <a:spcBef>
                  <a:spcPts val="0"/>
                </a:spcBef>
                <a:spcAft>
                  <a:spcPts val="1200"/>
                </a:spcAft>
                <a:buFont typeface="+mj-lt"/>
                <a:buAutoNum type="arabicPeriod"/>
              </a:pPr>
              <a:r>
                <a:rPr lang="en-GB" sz="1200">
                  <a:solidFill>
                    <a:schemeClr val="tx2"/>
                  </a:solidFill>
                </a:rPr>
                <a:t>Right click the image and choose </a:t>
              </a:r>
              <a:r>
                <a:rPr lang="en-GB" sz="1200" b="1">
                  <a:solidFill>
                    <a:schemeClr val="tx2"/>
                  </a:solidFill>
                </a:rPr>
                <a:t>Send to back </a:t>
              </a:r>
              <a:r>
                <a:rPr lang="en-GB" sz="1200">
                  <a:solidFill>
                    <a:schemeClr val="tx2"/>
                  </a:solidFill>
                </a:rPr>
                <a:t>if it is obscuring any other elements.</a:t>
              </a:r>
            </a:p>
            <a:p>
              <a:pPr marL="342900" indent="-342900" algn="l">
                <a:lnSpc>
                  <a:spcPct val="120000"/>
                </a:lnSpc>
                <a:spcBef>
                  <a:spcPts val="0"/>
                </a:spcBef>
                <a:spcAft>
                  <a:spcPts val="1200"/>
                </a:spcAft>
                <a:buFont typeface="+mj-lt"/>
                <a:buAutoNum type="arabicPeriod"/>
              </a:pPr>
              <a:endParaRPr lang="en-GB" sz="1200">
                <a:solidFill>
                  <a:schemeClr val="tx2"/>
                </a:solidFill>
              </a:endParaRPr>
            </a:p>
            <a:p>
              <a:pPr marL="342900" indent="-342900" algn="l">
                <a:lnSpc>
                  <a:spcPct val="120000"/>
                </a:lnSpc>
                <a:spcBef>
                  <a:spcPts val="0"/>
                </a:spcBef>
                <a:spcAft>
                  <a:spcPts val="1200"/>
                </a:spcAft>
                <a:buFont typeface="+mj-lt"/>
                <a:buAutoNum type="arabicPeriod"/>
              </a:pPr>
              <a:endParaRPr lang="en-GB" sz="1200">
                <a:solidFill>
                  <a:schemeClr val="tx2"/>
                </a:solidFill>
              </a:endParaRPr>
            </a:p>
          </p:txBody>
        </p:sp>
      </p:grpSp>
      <p:grpSp>
        <p:nvGrpSpPr>
          <p:cNvPr id="34" name="Group 33">
            <a:extLst>
              <a:ext uri="{FF2B5EF4-FFF2-40B4-BE49-F238E27FC236}">
                <a16:creationId xmlns:a16="http://schemas.microsoft.com/office/drawing/2014/main" id="{8C0CA0E0-A6F9-4AA5-8902-F4E9323BA583}"/>
              </a:ext>
            </a:extLst>
          </p:cNvPr>
          <p:cNvGrpSpPr/>
          <p:nvPr userDrawn="1"/>
        </p:nvGrpSpPr>
        <p:grpSpPr>
          <a:xfrm>
            <a:off x="12277511" y="0"/>
            <a:ext cx="3507557" cy="5219700"/>
            <a:chOff x="12277511" y="0"/>
            <a:chExt cx="3507557" cy="5219700"/>
          </a:xfrm>
        </p:grpSpPr>
        <p:grpSp>
          <p:nvGrpSpPr>
            <p:cNvPr id="35" name="Group 34">
              <a:extLst>
                <a:ext uri="{FF2B5EF4-FFF2-40B4-BE49-F238E27FC236}">
                  <a16:creationId xmlns:a16="http://schemas.microsoft.com/office/drawing/2014/main" id="{AF1CEA82-80C6-4BFD-86EF-5F565E8EAF96}"/>
                </a:ext>
              </a:extLst>
            </p:cNvPr>
            <p:cNvGrpSpPr/>
            <p:nvPr userDrawn="1"/>
          </p:nvGrpSpPr>
          <p:grpSpPr>
            <a:xfrm>
              <a:off x="12277511" y="0"/>
              <a:ext cx="3507557" cy="5219700"/>
              <a:chOff x="-3593067" y="0"/>
              <a:chExt cx="3507557" cy="5219700"/>
            </a:xfrm>
          </p:grpSpPr>
          <p:sp>
            <p:nvSpPr>
              <p:cNvPr id="42" name="Rectangle 41">
                <a:extLst>
                  <a:ext uri="{FF2B5EF4-FFF2-40B4-BE49-F238E27FC236}">
                    <a16:creationId xmlns:a16="http://schemas.microsoft.com/office/drawing/2014/main" id="{3DC98685-25A8-4DAB-BBE1-D7DA3903A022}"/>
                  </a:ext>
                </a:extLst>
              </p:cNvPr>
              <p:cNvSpPr/>
              <p:nvPr/>
            </p:nvSpPr>
            <p:spPr>
              <a:xfrm>
                <a:off x="-3593067" y="0"/>
                <a:ext cx="3507557" cy="5219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43" name="Rectangle 42">
                <a:extLst>
                  <a:ext uri="{FF2B5EF4-FFF2-40B4-BE49-F238E27FC236}">
                    <a16:creationId xmlns:a16="http://schemas.microsoft.com/office/drawing/2014/main" id="{A014738A-0E5B-4B32-8644-53374DAA631A}"/>
                  </a:ext>
                </a:extLst>
              </p:cNvPr>
              <p:cNvSpPr/>
              <p:nvPr/>
            </p:nvSpPr>
            <p:spPr>
              <a:xfrm>
                <a:off x="-3593067" y="0"/>
                <a:ext cx="3507557" cy="55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2"/>
                  </a:solidFill>
                </a:endParaRPr>
              </a:p>
            </p:txBody>
          </p:sp>
          <p:sp>
            <p:nvSpPr>
              <p:cNvPr id="44" name="TextBox 43">
                <a:extLst>
                  <a:ext uri="{FF2B5EF4-FFF2-40B4-BE49-F238E27FC236}">
                    <a16:creationId xmlns:a16="http://schemas.microsoft.com/office/drawing/2014/main" id="{A92271EF-083D-4D06-A057-9F99501305DE}"/>
                  </a:ext>
                </a:extLst>
              </p:cNvPr>
              <p:cNvSpPr txBox="1"/>
              <p:nvPr/>
            </p:nvSpPr>
            <p:spPr>
              <a:xfrm>
                <a:off x="-3593067" y="136139"/>
                <a:ext cx="3507557" cy="307777"/>
              </a:xfrm>
              <a:prstGeom prst="rect">
                <a:avLst/>
              </a:prstGeom>
              <a:noFill/>
            </p:spPr>
            <p:txBody>
              <a:bodyPr wrap="square" rtlCol="0" anchor="ctr">
                <a:spAutoFit/>
              </a:bodyPr>
              <a:lstStyle/>
              <a:p>
                <a:pPr algn="ctr"/>
                <a:r>
                  <a:rPr lang="en-GB" sz="1400" b="1" cap="all" spc="250" baseline="0">
                    <a:solidFill>
                      <a:schemeClr val="bg2"/>
                    </a:solidFill>
                    <a:latin typeface="+mj-lt"/>
                  </a:rPr>
                  <a:t>How to use bullets</a:t>
                </a:r>
              </a:p>
            </p:txBody>
          </p:sp>
          <p:sp>
            <p:nvSpPr>
              <p:cNvPr id="45" name="TextBox 44">
                <a:extLst>
                  <a:ext uri="{FF2B5EF4-FFF2-40B4-BE49-F238E27FC236}">
                    <a16:creationId xmlns:a16="http://schemas.microsoft.com/office/drawing/2014/main" id="{6D9BF516-3E09-4AD7-83ED-61B8F7A42E2B}"/>
                  </a:ext>
                </a:extLst>
              </p:cNvPr>
              <p:cNvSpPr txBox="1"/>
              <p:nvPr userDrawn="1"/>
            </p:nvSpPr>
            <p:spPr>
              <a:xfrm>
                <a:off x="-3481058" y="733680"/>
                <a:ext cx="3186258" cy="3111047"/>
              </a:xfrm>
              <a:prstGeom prst="rect">
                <a:avLst/>
              </a:prstGeom>
              <a:noFill/>
            </p:spPr>
            <p:txBody>
              <a:bodyPr wrap="square" rtlCol="0">
                <a:noAutofit/>
              </a:bodyPr>
              <a:lstStyle/>
              <a:p>
                <a:pPr marL="342900" indent="-342900" algn="l">
                  <a:lnSpc>
                    <a:spcPct val="120000"/>
                  </a:lnSpc>
                  <a:spcBef>
                    <a:spcPts val="0"/>
                  </a:spcBef>
                  <a:spcAft>
                    <a:spcPts val="1200"/>
                  </a:spcAft>
                  <a:buFont typeface="+mj-lt"/>
                  <a:buAutoNum type="arabicPeriod"/>
                </a:pPr>
                <a:r>
                  <a:rPr lang="en-GB" sz="1200">
                    <a:solidFill>
                      <a:schemeClr val="tx2"/>
                    </a:solidFill>
                  </a:rPr>
                  <a:t>to use your pre-formatted bullets, click on the </a:t>
                </a:r>
                <a:r>
                  <a:rPr lang="en-GB" sz="1200" b="1">
                    <a:solidFill>
                      <a:schemeClr val="tx2"/>
                    </a:solidFill>
                  </a:rPr>
                  <a:t>Increase List Level </a:t>
                </a:r>
                <a:r>
                  <a:rPr lang="en-GB" sz="1200" b="0">
                    <a:solidFill>
                      <a:schemeClr val="tx2"/>
                    </a:solidFill>
                  </a:rPr>
                  <a:t>button. </a:t>
                </a:r>
                <a:br>
                  <a:rPr lang="en-GB" sz="1200" b="0">
                    <a:solidFill>
                      <a:schemeClr val="tx2"/>
                    </a:solidFill>
                  </a:rPr>
                </a:br>
                <a:br>
                  <a:rPr lang="en-GB" sz="1200" b="0">
                    <a:solidFill>
                      <a:schemeClr val="tx2"/>
                    </a:solidFill>
                  </a:rPr>
                </a:br>
                <a:br>
                  <a:rPr lang="en-GB" sz="1200" b="0">
                    <a:solidFill>
                      <a:schemeClr val="tx2"/>
                    </a:solidFill>
                  </a:rPr>
                </a:br>
                <a:br>
                  <a:rPr lang="en-GB" sz="1200" b="0">
                    <a:solidFill>
                      <a:schemeClr val="tx2"/>
                    </a:solidFill>
                  </a:rPr>
                </a:br>
                <a:endParaRPr lang="en-GB" sz="1200" b="0">
                  <a:solidFill>
                    <a:schemeClr val="tx2"/>
                  </a:solidFill>
                </a:endParaRPr>
              </a:p>
              <a:p>
                <a:pPr marL="342900" indent="-342900" algn="l">
                  <a:lnSpc>
                    <a:spcPct val="120000"/>
                  </a:lnSpc>
                  <a:spcBef>
                    <a:spcPts val="0"/>
                  </a:spcBef>
                  <a:spcAft>
                    <a:spcPts val="1200"/>
                  </a:spcAft>
                  <a:buFont typeface="+mj-lt"/>
                  <a:buAutoNum type="arabicPeriod"/>
                </a:pPr>
                <a:r>
                  <a:rPr lang="en-GB" sz="1200" b="0">
                    <a:solidFill>
                      <a:schemeClr val="tx2"/>
                    </a:solidFill>
                  </a:rPr>
                  <a:t>To indent your bullets to the next level, click on </a:t>
                </a:r>
                <a:r>
                  <a:rPr lang="en-GB" sz="1200" b="1">
                    <a:solidFill>
                      <a:schemeClr val="tx2"/>
                    </a:solidFill>
                  </a:rPr>
                  <a:t>Increase List Level </a:t>
                </a:r>
                <a:r>
                  <a:rPr lang="en-GB" sz="1200" b="0">
                    <a:solidFill>
                      <a:schemeClr val="tx2"/>
                    </a:solidFill>
                  </a:rPr>
                  <a:t>again.</a:t>
                </a:r>
              </a:p>
              <a:p>
                <a:pPr marL="342900" indent="-342900" algn="l">
                  <a:lnSpc>
                    <a:spcPct val="120000"/>
                  </a:lnSpc>
                  <a:spcBef>
                    <a:spcPts val="0"/>
                  </a:spcBef>
                  <a:spcAft>
                    <a:spcPts val="1200"/>
                  </a:spcAft>
                  <a:buFont typeface="+mj-lt"/>
                  <a:buAutoNum type="arabicPeriod"/>
                </a:pPr>
                <a:r>
                  <a:rPr lang="en-GB" sz="1200" b="0">
                    <a:solidFill>
                      <a:schemeClr val="tx2"/>
                    </a:solidFill>
                  </a:rPr>
                  <a:t>If you want to remove them, just click the </a:t>
                </a:r>
                <a:r>
                  <a:rPr lang="en-GB" sz="1200" b="1">
                    <a:solidFill>
                      <a:schemeClr val="tx2"/>
                    </a:solidFill>
                  </a:rPr>
                  <a:t>Decrease List Level </a:t>
                </a:r>
                <a:r>
                  <a:rPr lang="en-GB" sz="1200" b="0">
                    <a:solidFill>
                      <a:schemeClr val="tx2"/>
                    </a:solidFill>
                  </a:rPr>
                  <a:t>button.</a:t>
                </a:r>
              </a:p>
            </p:txBody>
          </p:sp>
        </p:grpSp>
        <p:grpSp>
          <p:nvGrpSpPr>
            <p:cNvPr id="36" name="Group 35">
              <a:extLst>
                <a:ext uri="{FF2B5EF4-FFF2-40B4-BE49-F238E27FC236}">
                  <a16:creationId xmlns:a16="http://schemas.microsoft.com/office/drawing/2014/main" id="{881D60A5-6AB9-49AC-80B6-B37C1D7249C4}"/>
                </a:ext>
              </a:extLst>
            </p:cNvPr>
            <p:cNvGrpSpPr/>
            <p:nvPr userDrawn="1"/>
          </p:nvGrpSpPr>
          <p:grpSpPr>
            <a:xfrm>
              <a:off x="13402639" y="1555777"/>
              <a:ext cx="1257300" cy="733425"/>
              <a:chOff x="13402639" y="1406825"/>
              <a:chExt cx="1257300" cy="733425"/>
            </a:xfrm>
          </p:grpSpPr>
          <p:pic>
            <p:nvPicPr>
              <p:cNvPr id="40" name="Picture 39">
                <a:extLst>
                  <a:ext uri="{FF2B5EF4-FFF2-40B4-BE49-F238E27FC236}">
                    <a16:creationId xmlns:a16="http://schemas.microsoft.com/office/drawing/2014/main" id="{864F159E-2261-41CE-9965-9D5FCA957759}"/>
                  </a:ext>
                </a:extLst>
              </p:cNvPr>
              <p:cNvPicPr>
                <a:picLocks noChangeAspect="1"/>
              </p:cNvPicPr>
              <p:nvPr userDrawn="1"/>
            </p:nvPicPr>
            <p:blipFill>
              <a:blip r:embed="rId3"/>
              <a:stretch>
                <a:fillRect/>
              </a:stretch>
            </p:blipFill>
            <p:spPr>
              <a:xfrm>
                <a:off x="13402639" y="1406825"/>
                <a:ext cx="1257300" cy="733425"/>
              </a:xfrm>
              <a:prstGeom prst="rect">
                <a:avLst/>
              </a:prstGeom>
            </p:spPr>
          </p:pic>
          <p:sp>
            <p:nvSpPr>
              <p:cNvPr id="41" name="Rectangle 40">
                <a:extLst>
                  <a:ext uri="{FF2B5EF4-FFF2-40B4-BE49-F238E27FC236}">
                    <a16:creationId xmlns:a16="http://schemas.microsoft.com/office/drawing/2014/main" id="{A76F6A62-380D-404E-8F78-A156C9D55FFC}"/>
                  </a:ext>
                </a:extLst>
              </p:cNvPr>
              <p:cNvSpPr/>
              <p:nvPr userDrawn="1"/>
            </p:nvSpPr>
            <p:spPr>
              <a:xfrm>
                <a:off x="14386560" y="1503046"/>
                <a:ext cx="226696" cy="22669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1200"/>
                  </a:spcAft>
                </a:pPr>
                <a:endParaRPr lang="en-GB" sz="1400"/>
              </a:p>
            </p:txBody>
          </p:sp>
        </p:grpSp>
        <p:grpSp>
          <p:nvGrpSpPr>
            <p:cNvPr id="37" name="Group 36">
              <a:extLst>
                <a:ext uri="{FF2B5EF4-FFF2-40B4-BE49-F238E27FC236}">
                  <a16:creationId xmlns:a16="http://schemas.microsoft.com/office/drawing/2014/main" id="{74BDE8C4-B08D-4AB5-888C-06D8D65D1C65}"/>
                </a:ext>
              </a:extLst>
            </p:cNvPr>
            <p:cNvGrpSpPr/>
            <p:nvPr userDrawn="1"/>
          </p:nvGrpSpPr>
          <p:grpSpPr>
            <a:xfrm>
              <a:off x="13402639" y="4144274"/>
              <a:ext cx="1257300" cy="723900"/>
              <a:chOff x="13402639" y="4144274"/>
              <a:chExt cx="1257300" cy="723900"/>
            </a:xfrm>
          </p:grpSpPr>
          <p:pic>
            <p:nvPicPr>
              <p:cNvPr id="38" name="Picture 37">
                <a:extLst>
                  <a:ext uri="{FF2B5EF4-FFF2-40B4-BE49-F238E27FC236}">
                    <a16:creationId xmlns:a16="http://schemas.microsoft.com/office/drawing/2014/main" id="{03BC6712-683A-40BB-9600-1CFB751837AB}"/>
                  </a:ext>
                </a:extLst>
              </p:cNvPr>
              <p:cNvPicPr>
                <a:picLocks noChangeAspect="1"/>
              </p:cNvPicPr>
              <p:nvPr userDrawn="1"/>
            </p:nvPicPr>
            <p:blipFill>
              <a:blip r:embed="rId4"/>
              <a:stretch>
                <a:fillRect/>
              </a:stretch>
            </p:blipFill>
            <p:spPr>
              <a:xfrm>
                <a:off x="13402639" y="4144274"/>
                <a:ext cx="1257300" cy="723900"/>
              </a:xfrm>
              <a:prstGeom prst="rect">
                <a:avLst/>
              </a:prstGeom>
            </p:spPr>
          </p:pic>
          <p:sp>
            <p:nvSpPr>
              <p:cNvPr id="39" name="Rectangle 38">
                <a:extLst>
                  <a:ext uri="{FF2B5EF4-FFF2-40B4-BE49-F238E27FC236}">
                    <a16:creationId xmlns:a16="http://schemas.microsoft.com/office/drawing/2014/main" id="{CF907E34-E9B3-48D3-A118-862363B577BF}"/>
                  </a:ext>
                </a:extLst>
              </p:cNvPr>
              <p:cNvSpPr/>
              <p:nvPr userDrawn="1"/>
            </p:nvSpPr>
            <p:spPr>
              <a:xfrm>
                <a:off x="14171294" y="4224637"/>
                <a:ext cx="226696" cy="22669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1200"/>
                  </a:spcAft>
                </a:pPr>
                <a:endParaRPr lang="en-GB" sz="1400"/>
              </a:p>
            </p:txBody>
          </p:sp>
        </p:grpSp>
      </p:grpSp>
      <p:sp>
        <p:nvSpPr>
          <p:cNvPr id="6" name="Content Placeholder 2">
            <a:extLst>
              <a:ext uri="{FF2B5EF4-FFF2-40B4-BE49-F238E27FC236}">
                <a16:creationId xmlns:a16="http://schemas.microsoft.com/office/drawing/2014/main" id="{1EC60262-F24E-1F44-2BDD-FD32405EADB1}"/>
              </a:ext>
            </a:extLst>
          </p:cNvPr>
          <p:cNvSpPr>
            <a:spLocks noGrp="1"/>
          </p:cNvSpPr>
          <p:nvPr>
            <p:ph sz="quarter" idx="14" hasCustomPrompt="1"/>
          </p:nvPr>
        </p:nvSpPr>
        <p:spPr>
          <a:xfrm>
            <a:off x="1260473" y="844661"/>
            <a:ext cx="10213207" cy="1055148"/>
          </a:xfrm>
          <a:prstGeom prst="rect">
            <a:avLst/>
          </a:prstGeom>
        </p:spPr>
        <p:txBody>
          <a:bodyPr wrap="square" lIns="0" tIns="0" rIns="0" bIns="0"/>
          <a:lstStyle>
            <a:lvl1pPr marL="0" indent="0">
              <a:lnSpc>
                <a:spcPct val="85000"/>
              </a:lnSpc>
              <a:buNone/>
              <a:defRPr sz="4000" b="1" i="0" kern="1000" baseline="0">
                <a:solidFill>
                  <a:schemeClr val="accent6"/>
                </a:solidFill>
                <a:latin typeface="Poppins SemiBold" panose="02000000000000000000" pitchFamily="2" charset="77"/>
                <a:cs typeface="Poppins SemiBold" panose="02000000000000000000" pitchFamily="2" charset="77"/>
              </a:defRPr>
            </a:lvl1pPr>
          </a:lstStyle>
          <a:p>
            <a:pPr lvl="0"/>
            <a:r>
              <a:rPr lang="en-GB"/>
              <a:t>Header to</a:t>
            </a:r>
            <a:br>
              <a:rPr lang="en-GB"/>
            </a:br>
            <a:r>
              <a:rPr lang="en-GB"/>
              <a:t>go here</a:t>
            </a:r>
            <a:endParaRPr lang="en-US"/>
          </a:p>
        </p:txBody>
      </p:sp>
      <p:sp>
        <p:nvSpPr>
          <p:cNvPr id="7" name="Content Placeholder 2">
            <a:extLst>
              <a:ext uri="{FF2B5EF4-FFF2-40B4-BE49-F238E27FC236}">
                <a16:creationId xmlns:a16="http://schemas.microsoft.com/office/drawing/2014/main" id="{99375D6A-4630-6DA9-9ABF-7D7CC67CD140}"/>
              </a:ext>
            </a:extLst>
          </p:cNvPr>
          <p:cNvSpPr>
            <a:spLocks noGrp="1"/>
          </p:cNvSpPr>
          <p:nvPr>
            <p:ph sz="quarter" idx="15" hasCustomPrompt="1"/>
          </p:nvPr>
        </p:nvSpPr>
        <p:spPr>
          <a:xfrm>
            <a:off x="1260474" y="525217"/>
            <a:ext cx="2690179" cy="144256"/>
          </a:xfrm>
          <a:prstGeom prst="rect">
            <a:avLst/>
          </a:prstGeom>
        </p:spPr>
        <p:txBody>
          <a:bodyPr wrap="square" lIns="0" tIns="0" rIns="0" bIns="0"/>
          <a:lstStyle>
            <a:lvl1pPr marL="0" indent="0">
              <a:lnSpc>
                <a:spcPct val="85000"/>
              </a:lnSpc>
              <a:buNone/>
              <a:defRPr sz="1600" b="1" i="0" kern="1000" baseline="0">
                <a:solidFill>
                  <a:schemeClr val="accent6"/>
                </a:solidFill>
                <a:latin typeface="Poppins SemiBold" panose="02000000000000000000" pitchFamily="2" charset="77"/>
                <a:cs typeface="Poppins SemiBold" panose="02000000000000000000" pitchFamily="2" charset="77"/>
              </a:defRPr>
            </a:lvl1pPr>
          </a:lstStyle>
          <a:p>
            <a:pPr lvl="0"/>
            <a:r>
              <a:rPr lang="en-GB"/>
              <a:t>Sub Title Here</a:t>
            </a:r>
            <a:endParaRPr lang="en-US"/>
          </a:p>
        </p:txBody>
      </p:sp>
      <p:pic>
        <p:nvPicPr>
          <p:cNvPr id="3" name="Graphic 2">
            <a:extLst>
              <a:ext uri="{FF2B5EF4-FFF2-40B4-BE49-F238E27FC236}">
                <a16:creationId xmlns:a16="http://schemas.microsoft.com/office/drawing/2014/main" id="{832A58C3-ED42-8CF4-0C39-7E98E4756AD3}"/>
              </a:ext>
            </a:extLst>
          </p:cNvPr>
          <p:cNvPicPr>
            <a:picLocks noChangeAspect="1"/>
          </p:cNvPicPr>
          <p:nvPr userDrawn="1"/>
        </p:nvPicPr>
        <p:blipFill>
          <a:blip r:embed="rId5">
            <a:extLst>
              <a:ext uri="{96DAC541-7B7A-43D3-8B79-37D633B846F1}">
                <asvg:svgBlip xmlns:asvg="http://schemas.microsoft.com/office/drawing/2016/SVG/main" r:embed="rId6"/>
              </a:ext>
            </a:extLst>
          </a:blip>
          <a:srcRect t="614" r="638" b="614"/>
          <a:stretch>
            <a:fillRect/>
          </a:stretch>
        </p:blipFill>
        <p:spPr>
          <a:xfrm>
            <a:off x="7984693" y="2248322"/>
            <a:ext cx="4225035" cy="4609677"/>
          </a:xfrm>
          <a:prstGeom prst="rect">
            <a:avLst/>
          </a:prstGeom>
        </p:spPr>
      </p:pic>
      <p:sp>
        <p:nvSpPr>
          <p:cNvPr id="4" name="Text Placeholder 26">
            <a:extLst>
              <a:ext uri="{FF2B5EF4-FFF2-40B4-BE49-F238E27FC236}">
                <a16:creationId xmlns:a16="http://schemas.microsoft.com/office/drawing/2014/main" id="{4B162F5B-847A-A724-C375-712DD2C576B1}"/>
              </a:ext>
            </a:extLst>
          </p:cNvPr>
          <p:cNvSpPr>
            <a:spLocks noGrp="1"/>
          </p:cNvSpPr>
          <p:nvPr>
            <p:ph type="body" sz="quarter" idx="18" hasCustomPrompt="1"/>
          </p:nvPr>
        </p:nvSpPr>
        <p:spPr>
          <a:xfrm>
            <a:off x="1260474" y="2073135"/>
            <a:ext cx="10199039" cy="4436381"/>
          </a:xfrm>
          <a:prstGeom prst="rect">
            <a:avLst/>
          </a:prstGeom>
        </p:spPr>
        <p:txBody>
          <a:bodyPr/>
          <a:lstStyle>
            <a:lvl1pPr>
              <a:defRPr/>
            </a:lvl1pPr>
          </a:lstStyle>
          <a:p>
            <a:pPr lvl="0"/>
            <a:r>
              <a:rPr lang="en-GB"/>
              <a:t>Enter text</a:t>
            </a:r>
          </a:p>
          <a:p>
            <a:pPr lvl="1"/>
            <a:r>
              <a:rPr lang="en-GB"/>
              <a:t>Second level</a:t>
            </a:r>
          </a:p>
          <a:p>
            <a:pPr lvl="2"/>
            <a:r>
              <a:rPr lang="en-GB"/>
              <a:t>Third level</a:t>
            </a:r>
          </a:p>
          <a:p>
            <a:pPr lvl="3"/>
            <a:r>
              <a:rPr lang="en-GB"/>
              <a:t>Fourth level</a:t>
            </a:r>
          </a:p>
          <a:p>
            <a:pPr lvl="4"/>
            <a:r>
              <a:rPr lang="en-GB"/>
              <a:t>Fifth level</a:t>
            </a:r>
          </a:p>
        </p:txBody>
      </p:sp>
    </p:spTree>
    <p:custDataLst>
      <p:tags r:id="rId1"/>
    </p:custDataLst>
    <p:extLst>
      <p:ext uri="{BB962C8B-B14F-4D97-AF65-F5344CB8AC3E}">
        <p14:creationId xmlns:p14="http://schemas.microsoft.com/office/powerpoint/2010/main" val="1247944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eaker 7">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8782762-4423-E930-1B9A-2EEDCE2B1487}"/>
              </a:ext>
            </a:extLst>
          </p:cNvPr>
          <p:cNvPicPr>
            <a:picLocks noChangeAspect="1"/>
          </p:cNvPicPr>
          <p:nvPr userDrawn="1"/>
        </p:nvPicPr>
        <p:blipFill>
          <a:blip r:embed="rId3">
            <a:extLst>
              <a:ext uri="{96DAC541-7B7A-43D3-8B79-37D633B846F1}">
                <asvg:svgBlip xmlns:asvg="http://schemas.microsoft.com/office/drawing/2016/SVG/main" r:embed="rId4"/>
              </a:ext>
            </a:extLst>
          </a:blip>
          <a:srcRect t="614" r="638" b="614"/>
          <a:stretch>
            <a:fillRect/>
          </a:stretch>
        </p:blipFill>
        <p:spPr>
          <a:xfrm>
            <a:off x="5906247" y="0"/>
            <a:ext cx="6285753" cy="6858000"/>
          </a:xfrm>
          <a:prstGeom prst="rect">
            <a:avLst/>
          </a:prstGeom>
        </p:spPr>
      </p:pic>
      <p:sp>
        <p:nvSpPr>
          <p:cNvPr id="13" name="TextBox 12">
            <a:extLst>
              <a:ext uri="{FF2B5EF4-FFF2-40B4-BE49-F238E27FC236}">
                <a16:creationId xmlns:a16="http://schemas.microsoft.com/office/drawing/2014/main" id="{616AFD6F-6ED9-F170-6240-BC4C345C5686}"/>
              </a:ext>
            </a:extLst>
          </p:cNvPr>
          <p:cNvSpPr txBox="1"/>
          <p:nvPr userDrawn="1"/>
        </p:nvSpPr>
        <p:spPr>
          <a:xfrm>
            <a:off x="1366345" y="5864772"/>
            <a:ext cx="0" cy="0"/>
          </a:xfrm>
          <a:prstGeom prst="rect">
            <a:avLst/>
          </a:prstGeom>
          <a:noFill/>
        </p:spPr>
        <p:txBody>
          <a:bodyPr wrap="none" rtlCol="0">
            <a:noAutofit/>
          </a:bodyPr>
          <a:lstStyle/>
          <a:p>
            <a:pPr marL="285750" indent="-285750" algn="l">
              <a:lnSpc>
                <a:spcPct val="120000"/>
              </a:lnSpc>
              <a:spcBef>
                <a:spcPts val="0"/>
              </a:spcBef>
              <a:spcAft>
                <a:spcPts val="1000"/>
              </a:spcAft>
              <a:buSzPct val="55000"/>
              <a:buFontTx/>
              <a:buBlip>
                <a:blip r:embed="rId5">
                  <a:extLst>
                    <a:ext uri="{96DAC541-7B7A-43D3-8B79-37D633B846F1}">
                      <asvg:svgBlip xmlns:asvg="http://schemas.microsoft.com/office/drawing/2016/SVG/main" r:embed="rId6"/>
                    </a:ext>
                  </a:extLst>
                </a:blip>
              </a:buBlip>
            </a:pPr>
            <a:endParaRPr lang="en-US" sz="1200">
              <a:solidFill>
                <a:schemeClr val="tx2"/>
              </a:solidFill>
            </a:endParaRPr>
          </a:p>
        </p:txBody>
      </p:sp>
      <p:sp>
        <p:nvSpPr>
          <p:cNvPr id="4" name="Picture Placeholder 10">
            <a:extLst>
              <a:ext uri="{FF2B5EF4-FFF2-40B4-BE49-F238E27FC236}">
                <a16:creationId xmlns:a16="http://schemas.microsoft.com/office/drawing/2014/main" id="{E70788EE-EF19-2F66-24BE-4B44134215C8}"/>
              </a:ext>
            </a:extLst>
          </p:cNvPr>
          <p:cNvSpPr>
            <a:spLocks noGrp="1"/>
          </p:cNvSpPr>
          <p:nvPr>
            <p:ph type="pic" sz="quarter" idx="19"/>
          </p:nvPr>
        </p:nvSpPr>
        <p:spPr>
          <a:xfrm>
            <a:off x="-1" y="1"/>
            <a:ext cx="3444059" cy="3429000"/>
          </a:xfrm>
          <a:prstGeom prst="round1Rect">
            <a:avLst>
              <a:gd name="adj" fmla="val 34797"/>
            </a:avLst>
          </a:prstGeom>
        </p:spPr>
        <p:txBody>
          <a:bodyPr/>
          <a:lstStyle>
            <a:lvl1pPr>
              <a:defRPr>
                <a:solidFill>
                  <a:schemeClr val="bg1"/>
                </a:solidFill>
              </a:defRPr>
            </a:lvl1pPr>
          </a:lstStyle>
          <a:p>
            <a:endParaRPr lang="en-US"/>
          </a:p>
        </p:txBody>
      </p:sp>
      <p:sp>
        <p:nvSpPr>
          <p:cNvPr id="5" name="Picture Placeholder 10">
            <a:extLst>
              <a:ext uri="{FF2B5EF4-FFF2-40B4-BE49-F238E27FC236}">
                <a16:creationId xmlns:a16="http://schemas.microsoft.com/office/drawing/2014/main" id="{608E6F35-B1D0-9EA3-F7FE-5126A5E968B5}"/>
              </a:ext>
            </a:extLst>
          </p:cNvPr>
          <p:cNvSpPr>
            <a:spLocks noGrp="1"/>
          </p:cNvSpPr>
          <p:nvPr>
            <p:ph type="pic" sz="quarter" idx="20"/>
          </p:nvPr>
        </p:nvSpPr>
        <p:spPr>
          <a:xfrm>
            <a:off x="8747941" y="3429000"/>
            <a:ext cx="3444059" cy="3429000"/>
          </a:xfrm>
          <a:prstGeom prst="round1Rect">
            <a:avLst>
              <a:gd name="adj" fmla="val 0"/>
            </a:avLst>
          </a:prstGeom>
        </p:spPr>
        <p:txBody>
          <a:bodyPr/>
          <a:lstStyle>
            <a:lvl1pPr>
              <a:defRPr>
                <a:solidFill>
                  <a:schemeClr val="bg1"/>
                </a:solidFill>
              </a:defRPr>
            </a:lvl1pPr>
          </a:lstStyle>
          <a:p>
            <a:endParaRPr lang="en-US"/>
          </a:p>
        </p:txBody>
      </p:sp>
      <p:sp>
        <p:nvSpPr>
          <p:cNvPr id="3" name="Content Placeholder 2">
            <a:extLst>
              <a:ext uri="{FF2B5EF4-FFF2-40B4-BE49-F238E27FC236}">
                <a16:creationId xmlns:a16="http://schemas.microsoft.com/office/drawing/2014/main" id="{987BB4B6-D96E-7AFD-A866-9454EB6F49F4}"/>
              </a:ext>
            </a:extLst>
          </p:cNvPr>
          <p:cNvSpPr>
            <a:spLocks noGrp="1"/>
          </p:cNvSpPr>
          <p:nvPr>
            <p:ph sz="quarter" idx="10" hasCustomPrompt="1"/>
          </p:nvPr>
        </p:nvSpPr>
        <p:spPr>
          <a:xfrm>
            <a:off x="2073167" y="2298218"/>
            <a:ext cx="8045665" cy="2261563"/>
          </a:xfrm>
          <a:prstGeom prst="rect">
            <a:avLst/>
          </a:prstGeom>
        </p:spPr>
        <p:txBody>
          <a:bodyPr wrap="square" lIns="0" tIns="0" rIns="0" bIns="0"/>
          <a:lstStyle>
            <a:lvl1pPr marL="0" indent="0" algn="ctr">
              <a:lnSpc>
                <a:spcPct val="85000"/>
              </a:lnSpc>
              <a:buNone/>
              <a:defRPr sz="10000" b="1" i="0" kern="1000" spc="-150" baseline="0">
                <a:solidFill>
                  <a:schemeClr val="accent5"/>
                </a:solidFill>
                <a:latin typeface="Poppins SemiBold" panose="02000000000000000000" pitchFamily="2" charset="77"/>
                <a:cs typeface="Poppins SemiBold" panose="02000000000000000000" pitchFamily="2" charset="77"/>
              </a:defRPr>
            </a:lvl1pPr>
          </a:lstStyle>
          <a:p>
            <a:pPr lvl="0"/>
            <a:r>
              <a:rPr lang="en-GB"/>
              <a:t>Breaker slide title</a:t>
            </a:r>
            <a:endParaRPr lang="en-US"/>
          </a:p>
        </p:txBody>
      </p:sp>
      <p:sp>
        <p:nvSpPr>
          <p:cNvPr id="7" name="Picture Placeholder 10">
            <a:extLst>
              <a:ext uri="{FF2B5EF4-FFF2-40B4-BE49-F238E27FC236}">
                <a16:creationId xmlns:a16="http://schemas.microsoft.com/office/drawing/2014/main" id="{0F603029-4A23-4605-BC73-DDA268805FC3}"/>
              </a:ext>
            </a:extLst>
          </p:cNvPr>
          <p:cNvSpPr>
            <a:spLocks noGrp="1"/>
          </p:cNvSpPr>
          <p:nvPr>
            <p:ph type="pic" sz="quarter" idx="21"/>
          </p:nvPr>
        </p:nvSpPr>
        <p:spPr>
          <a:xfrm>
            <a:off x="719834" y="5257800"/>
            <a:ext cx="3444059" cy="1600200"/>
          </a:xfrm>
          <a:prstGeom prst="round1Rect">
            <a:avLst>
              <a:gd name="adj" fmla="val 0"/>
            </a:avLst>
          </a:prstGeom>
        </p:spPr>
        <p:txBody>
          <a:bodyPr/>
          <a:lstStyle>
            <a:lvl1pPr>
              <a:defRPr>
                <a:solidFill>
                  <a:schemeClr val="bg1"/>
                </a:solidFill>
              </a:defRPr>
            </a:lvl1pPr>
          </a:lstStyle>
          <a:p>
            <a:endParaRPr lang="en-US"/>
          </a:p>
        </p:txBody>
      </p:sp>
      <p:sp>
        <p:nvSpPr>
          <p:cNvPr id="9" name="Picture Placeholder 10">
            <a:extLst>
              <a:ext uri="{FF2B5EF4-FFF2-40B4-BE49-F238E27FC236}">
                <a16:creationId xmlns:a16="http://schemas.microsoft.com/office/drawing/2014/main" id="{EC273772-BA1E-BDE2-0EC6-8226FF29F0A9}"/>
              </a:ext>
            </a:extLst>
          </p:cNvPr>
          <p:cNvSpPr>
            <a:spLocks noGrp="1"/>
          </p:cNvSpPr>
          <p:nvPr>
            <p:ph type="pic" sz="quarter" idx="22"/>
          </p:nvPr>
        </p:nvSpPr>
        <p:spPr>
          <a:xfrm>
            <a:off x="6328144" y="328612"/>
            <a:ext cx="1300833" cy="1271587"/>
          </a:xfrm>
          <a:prstGeom prst="round1Rect">
            <a:avLst>
              <a:gd name="adj" fmla="val 0"/>
            </a:avLst>
          </a:prstGeom>
        </p:spPr>
        <p:txBody>
          <a:bodyPr/>
          <a:lstStyle>
            <a:lvl1pPr>
              <a:defRPr>
                <a:solidFill>
                  <a:schemeClr val="bg1"/>
                </a:solidFill>
              </a:defRPr>
            </a:lvl1pPr>
          </a:lstStyle>
          <a:p>
            <a:endParaRPr lang="en-US"/>
          </a:p>
        </p:txBody>
      </p:sp>
    </p:spTree>
    <p:custDataLst>
      <p:tags r:id="rId1"/>
    </p:custDataLst>
    <p:extLst>
      <p:ext uri="{BB962C8B-B14F-4D97-AF65-F5344CB8AC3E}">
        <p14:creationId xmlns:p14="http://schemas.microsoft.com/office/powerpoint/2010/main" val="2018638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ext w/ Image Alt.">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FBA6CB-E682-4936-B518-376FA4D6BAEC}"/>
              </a:ext>
            </a:extLst>
          </p:cNvPr>
          <p:cNvGrpSpPr/>
          <p:nvPr userDrawn="1"/>
        </p:nvGrpSpPr>
        <p:grpSpPr>
          <a:xfrm>
            <a:off x="-3593067" y="0"/>
            <a:ext cx="3507557" cy="5219700"/>
            <a:chOff x="-3593067" y="0"/>
            <a:chExt cx="3507557" cy="5219700"/>
          </a:xfrm>
        </p:grpSpPr>
        <p:sp>
          <p:nvSpPr>
            <p:cNvPr id="29" name="Rectangle 28">
              <a:extLst>
                <a:ext uri="{FF2B5EF4-FFF2-40B4-BE49-F238E27FC236}">
                  <a16:creationId xmlns:a16="http://schemas.microsoft.com/office/drawing/2014/main" id="{4B077EFE-F68C-408C-89C9-A9AD8C717DCF}"/>
                </a:ext>
              </a:extLst>
            </p:cNvPr>
            <p:cNvSpPr/>
            <p:nvPr/>
          </p:nvSpPr>
          <p:spPr>
            <a:xfrm>
              <a:off x="-3593067" y="0"/>
              <a:ext cx="3507557" cy="5219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31" name="Rectangle 30">
              <a:extLst>
                <a:ext uri="{FF2B5EF4-FFF2-40B4-BE49-F238E27FC236}">
                  <a16:creationId xmlns:a16="http://schemas.microsoft.com/office/drawing/2014/main" id="{F5B47CC2-E7EB-4E0A-BB6C-2200FEC3C68A}"/>
                </a:ext>
              </a:extLst>
            </p:cNvPr>
            <p:cNvSpPr/>
            <p:nvPr/>
          </p:nvSpPr>
          <p:spPr>
            <a:xfrm>
              <a:off x="-3593067" y="0"/>
              <a:ext cx="3507557" cy="55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2"/>
                </a:solidFill>
              </a:endParaRPr>
            </a:p>
          </p:txBody>
        </p:sp>
        <p:sp>
          <p:nvSpPr>
            <p:cNvPr id="32" name="TextBox 31">
              <a:extLst>
                <a:ext uri="{FF2B5EF4-FFF2-40B4-BE49-F238E27FC236}">
                  <a16:creationId xmlns:a16="http://schemas.microsoft.com/office/drawing/2014/main" id="{11D30C94-3A33-4BD7-9EEA-F7B3220CD749}"/>
                </a:ext>
              </a:extLst>
            </p:cNvPr>
            <p:cNvSpPr txBox="1"/>
            <p:nvPr/>
          </p:nvSpPr>
          <p:spPr>
            <a:xfrm>
              <a:off x="-3593067" y="136139"/>
              <a:ext cx="3507557" cy="307777"/>
            </a:xfrm>
            <a:prstGeom prst="rect">
              <a:avLst/>
            </a:prstGeom>
            <a:noFill/>
          </p:spPr>
          <p:txBody>
            <a:bodyPr wrap="square" rtlCol="0" anchor="ctr">
              <a:spAutoFit/>
            </a:bodyPr>
            <a:lstStyle/>
            <a:p>
              <a:pPr algn="ctr"/>
              <a:r>
                <a:rPr lang="en-GB" sz="1400" b="1" cap="all" spc="250" baseline="0">
                  <a:solidFill>
                    <a:schemeClr val="bg2"/>
                  </a:solidFill>
                  <a:latin typeface="+mj-lt"/>
                </a:rPr>
                <a:t>How to insert an image</a:t>
              </a:r>
            </a:p>
          </p:txBody>
        </p:sp>
        <p:sp>
          <p:nvSpPr>
            <p:cNvPr id="33" name="TextBox 32">
              <a:extLst>
                <a:ext uri="{FF2B5EF4-FFF2-40B4-BE49-F238E27FC236}">
                  <a16:creationId xmlns:a16="http://schemas.microsoft.com/office/drawing/2014/main" id="{9128A906-6BAA-408D-9B8C-47C112C2E0EC}"/>
                </a:ext>
              </a:extLst>
            </p:cNvPr>
            <p:cNvSpPr txBox="1"/>
            <p:nvPr userDrawn="1"/>
          </p:nvSpPr>
          <p:spPr>
            <a:xfrm>
              <a:off x="-3481058" y="733680"/>
              <a:ext cx="3186258" cy="3111047"/>
            </a:xfrm>
            <a:prstGeom prst="rect">
              <a:avLst/>
            </a:prstGeom>
            <a:noFill/>
          </p:spPr>
          <p:txBody>
            <a:bodyPr wrap="square" rtlCol="0">
              <a:noAutofit/>
            </a:bodyPr>
            <a:lstStyle/>
            <a:p>
              <a:pPr marL="342900" indent="-342900" algn="l">
                <a:lnSpc>
                  <a:spcPct val="120000"/>
                </a:lnSpc>
                <a:spcBef>
                  <a:spcPts val="0"/>
                </a:spcBef>
                <a:spcAft>
                  <a:spcPts val="1200"/>
                </a:spcAft>
                <a:buFont typeface="+mj-lt"/>
                <a:buAutoNum type="arabicPeriod"/>
              </a:pPr>
              <a:r>
                <a:rPr lang="en-GB" sz="1200">
                  <a:solidFill>
                    <a:schemeClr val="tx2"/>
                  </a:solidFill>
                </a:rPr>
                <a:t>Click the icon in the middle of the placeholder and choose an image from file, or select the placeholder and paste an image in using </a:t>
              </a:r>
              <a:br>
                <a:rPr lang="en-GB" sz="1200">
                  <a:solidFill>
                    <a:schemeClr val="tx2"/>
                  </a:solidFill>
                </a:rPr>
              </a:br>
              <a:r>
                <a:rPr lang="en-GB" sz="1200" b="1">
                  <a:solidFill>
                    <a:schemeClr val="tx2"/>
                  </a:solidFill>
                </a:rPr>
                <a:t>Ctrl + V</a:t>
              </a:r>
              <a:r>
                <a:rPr lang="en-GB" sz="1200">
                  <a:solidFill>
                    <a:schemeClr val="tx2"/>
                  </a:solidFill>
                </a:rPr>
                <a:t>.</a:t>
              </a:r>
            </a:p>
            <a:p>
              <a:pPr marL="342900" indent="-342900" algn="l">
                <a:lnSpc>
                  <a:spcPct val="120000"/>
                </a:lnSpc>
                <a:spcBef>
                  <a:spcPts val="0"/>
                </a:spcBef>
                <a:spcAft>
                  <a:spcPts val="1200"/>
                </a:spcAft>
                <a:buFont typeface="+mj-lt"/>
                <a:buAutoNum type="arabicPeriod"/>
              </a:pPr>
              <a:r>
                <a:rPr lang="en-GB" sz="1200">
                  <a:solidFill>
                    <a:schemeClr val="tx2"/>
                  </a:solidFill>
                </a:rPr>
                <a:t>Click on the </a:t>
              </a:r>
              <a:r>
                <a:rPr lang="en-GB" sz="1200" b="1">
                  <a:solidFill>
                    <a:schemeClr val="tx2"/>
                  </a:solidFill>
                </a:rPr>
                <a:t>Format Picture </a:t>
              </a:r>
              <a:r>
                <a:rPr lang="en-GB" sz="1200">
                  <a:solidFill>
                    <a:schemeClr val="tx2"/>
                  </a:solidFill>
                </a:rPr>
                <a:t>tab in the ribbon and use the tools to edit the image.</a:t>
              </a:r>
            </a:p>
            <a:p>
              <a:pPr marL="342900" indent="-342900" algn="l">
                <a:lnSpc>
                  <a:spcPct val="120000"/>
                </a:lnSpc>
                <a:spcBef>
                  <a:spcPts val="0"/>
                </a:spcBef>
                <a:spcAft>
                  <a:spcPts val="1200"/>
                </a:spcAft>
                <a:buFont typeface="+mj-lt"/>
                <a:buAutoNum type="arabicPeriod"/>
              </a:pPr>
              <a:r>
                <a:rPr lang="en-GB" sz="1200">
                  <a:solidFill>
                    <a:schemeClr val="tx2"/>
                  </a:solidFill>
                </a:rPr>
                <a:t>Choose </a:t>
              </a:r>
              <a:r>
                <a:rPr lang="en-GB" sz="1200" b="1">
                  <a:solidFill>
                    <a:schemeClr val="tx2"/>
                  </a:solidFill>
                </a:rPr>
                <a:t>Crop</a:t>
              </a:r>
              <a:r>
                <a:rPr lang="en-GB" sz="1200">
                  <a:solidFill>
                    <a:schemeClr val="tx2"/>
                  </a:solidFill>
                </a:rPr>
                <a:t> to resize and move the image within the placeholder, using the white circles in the corners of the image. Click on the drop down arrow and choose </a:t>
              </a:r>
              <a:r>
                <a:rPr lang="en-GB" sz="1200" b="1">
                  <a:solidFill>
                    <a:schemeClr val="tx2"/>
                  </a:solidFill>
                </a:rPr>
                <a:t>Fit</a:t>
              </a:r>
              <a:r>
                <a:rPr lang="en-GB" sz="1200">
                  <a:solidFill>
                    <a:schemeClr val="tx2"/>
                  </a:solidFill>
                </a:rPr>
                <a:t> to fit the image to the placeholder.</a:t>
              </a:r>
            </a:p>
            <a:p>
              <a:pPr marL="342900" indent="-342900" algn="l">
                <a:lnSpc>
                  <a:spcPct val="120000"/>
                </a:lnSpc>
                <a:spcBef>
                  <a:spcPts val="0"/>
                </a:spcBef>
                <a:spcAft>
                  <a:spcPts val="1200"/>
                </a:spcAft>
                <a:buFont typeface="+mj-lt"/>
                <a:buAutoNum type="arabicPeriod"/>
              </a:pPr>
              <a:r>
                <a:rPr lang="en-GB" sz="1200">
                  <a:solidFill>
                    <a:schemeClr val="tx2"/>
                  </a:solidFill>
                </a:rPr>
                <a:t>Right click the image and choose </a:t>
              </a:r>
              <a:r>
                <a:rPr lang="en-GB" sz="1200" b="1">
                  <a:solidFill>
                    <a:schemeClr val="tx2"/>
                  </a:solidFill>
                </a:rPr>
                <a:t>Send to back </a:t>
              </a:r>
              <a:r>
                <a:rPr lang="en-GB" sz="1200">
                  <a:solidFill>
                    <a:schemeClr val="tx2"/>
                  </a:solidFill>
                </a:rPr>
                <a:t>if it is obscuring any other elements.</a:t>
              </a:r>
            </a:p>
            <a:p>
              <a:pPr marL="342900" indent="-342900" algn="l">
                <a:lnSpc>
                  <a:spcPct val="120000"/>
                </a:lnSpc>
                <a:spcBef>
                  <a:spcPts val="0"/>
                </a:spcBef>
                <a:spcAft>
                  <a:spcPts val="1200"/>
                </a:spcAft>
                <a:buFont typeface="+mj-lt"/>
                <a:buAutoNum type="arabicPeriod"/>
              </a:pPr>
              <a:endParaRPr lang="en-GB" sz="1200">
                <a:solidFill>
                  <a:schemeClr val="tx2"/>
                </a:solidFill>
              </a:endParaRPr>
            </a:p>
            <a:p>
              <a:pPr marL="342900" indent="-342900" algn="l">
                <a:lnSpc>
                  <a:spcPct val="120000"/>
                </a:lnSpc>
                <a:spcBef>
                  <a:spcPts val="0"/>
                </a:spcBef>
                <a:spcAft>
                  <a:spcPts val="1200"/>
                </a:spcAft>
                <a:buFont typeface="+mj-lt"/>
                <a:buAutoNum type="arabicPeriod"/>
              </a:pPr>
              <a:endParaRPr lang="en-GB" sz="1200">
                <a:solidFill>
                  <a:schemeClr val="tx2"/>
                </a:solidFill>
              </a:endParaRPr>
            </a:p>
          </p:txBody>
        </p:sp>
      </p:grpSp>
      <p:grpSp>
        <p:nvGrpSpPr>
          <p:cNvPr id="34" name="Group 33">
            <a:extLst>
              <a:ext uri="{FF2B5EF4-FFF2-40B4-BE49-F238E27FC236}">
                <a16:creationId xmlns:a16="http://schemas.microsoft.com/office/drawing/2014/main" id="{8C0CA0E0-A6F9-4AA5-8902-F4E9323BA583}"/>
              </a:ext>
            </a:extLst>
          </p:cNvPr>
          <p:cNvGrpSpPr/>
          <p:nvPr userDrawn="1"/>
        </p:nvGrpSpPr>
        <p:grpSpPr>
          <a:xfrm>
            <a:off x="12277511" y="0"/>
            <a:ext cx="3507557" cy="5219700"/>
            <a:chOff x="12277511" y="0"/>
            <a:chExt cx="3507557" cy="5219700"/>
          </a:xfrm>
        </p:grpSpPr>
        <p:grpSp>
          <p:nvGrpSpPr>
            <p:cNvPr id="35" name="Group 34">
              <a:extLst>
                <a:ext uri="{FF2B5EF4-FFF2-40B4-BE49-F238E27FC236}">
                  <a16:creationId xmlns:a16="http://schemas.microsoft.com/office/drawing/2014/main" id="{AF1CEA82-80C6-4BFD-86EF-5F565E8EAF96}"/>
                </a:ext>
              </a:extLst>
            </p:cNvPr>
            <p:cNvGrpSpPr/>
            <p:nvPr userDrawn="1"/>
          </p:nvGrpSpPr>
          <p:grpSpPr>
            <a:xfrm>
              <a:off x="12277511" y="0"/>
              <a:ext cx="3507557" cy="5219700"/>
              <a:chOff x="-3593067" y="0"/>
              <a:chExt cx="3507557" cy="5219700"/>
            </a:xfrm>
          </p:grpSpPr>
          <p:sp>
            <p:nvSpPr>
              <p:cNvPr id="42" name="Rectangle 41">
                <a:extLst>
                  <a:ext uri="{FF2B5EF4-FFF2-40B4-BE49-F238E27FC236}">
                    <a16:creationId xmlns:a16="http://schemas.microsoft.com/office/drawing/2014/main" id="{3DC98685-25A8-4DAB-BBE1-D7DA3903A022}"/>
                  </a:ext>
                </a:extLst>
              </p:cNvPr>
              <p:cNvSpPr/>
              <p:nvPr/>
            </p:nvSpPr>
            <p:spPr>
              <a:xfrm>
                <a:off x="-3593067" y="0"/>
                <a:ext cx="3507557" cy="5219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43" name="Rectangle 42">
                <a:extLst>
                  <a:ext uri="{FF2B5EF4-FFF2-40B4-BE49-F238E27FC236}">
                    <a16:creationId xmlns:a16="http://schemas.microsoft.com/office/drawing/2014/main" id="{A014738A-0E5B-4B32-8644-53374DAA631A}"/>
                  </a:ext>
                </a:extLst>
              </p:cNvPr>
              <p:cNvSpPr/>
              <p:nvPr/>
            </p:nvSpPr>
            <p:spPr>
              <a:xfrm>
                <a:off x="-3593067" y="0"/>
                <a:ext cx="3507557" cy="55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2"/>
                  </a:solidFill>
                </a:endParaRPr>
              </a:p>
            </p:txBody>
          </p:sp>
          <p:sp>
            <p:nvSpPr>
              <p:cNvPr id="44" name="TextBox 43">
                <a:extLst>
                  <a:ext uri="{FF2B5EF4-FFF2-40B4-BE49-F238E27FC236}">
                    <a16:creationId xmlns:a16="http://schemas.microsoft.com/office/drawing/2014/main" id="{A92271EF-083D-4D06-A057-9F99501305DE}"/>
                  </a:ext>
                </a:extLst>
              </p:cNvPr>
              <p:cNvSpPr txBox="1"/>
              <p:nvPr/>
            </p:nvSpPr>
            <p:spPr>
              <a:xfrm>
                <a:off x="-3593067" y="136139"/>
                <a:ext cx="3507557" cy="307777"/>
              </a:xfrm>
              <a:prstGeom prst="rect">
                <a:avLst/>
              </a:prstGeom>
              <a:noFill/>
            </p:spPr>
            <p:txBody>
              <a:bodyPr wrap="square" rtlCol="0" anchor="ctr">
                <a:spAutoFit/>
              </a:bodyPr>
              <a:lstStyle/>
              <a:p>
                <a:pPr algn="ctr"/>
                <a:r>
                  <a:rPr lang="en-GB" sz="1400" b="1" cap="all" spc="250" baseline="0">
                    <a:solidFill>
                      <a:schemeClr val="bg2"/>
                    </a:solidFill>
                    <a:latin typeface="+mj-lt"/>
                  </a:rPr>
                  <a:t>How to use bullets</a:t>
                </a:r>
              </a:p>
            </p:txBody>
          </p:sp>
          <p:sp>
            <p:nvSpPr>
              <p:cNvPr id="45" name="TextBox 44">
                <a:extLst>
                  <a:ext uri="{FF2B5EF4-FFF2-40B4-BE49-F238E27FC236}">
                    <a16:creationId xmlns:a16="http://schemas.microsoft.com/office/drawing/2014/main" id="{6D9BF516-3E09-4AD7-83ED-61B8F7A42E2B}"/>
                  </a:ext>
                </a:extLst>
              </p:cNvPr>
              <p:cNvSpPr txBox="1"/>
              <p:nvPr userDrawn="1"/>
            </p:nvSpPr>
            <p:spPr>
              <a:xfrm>
                <a:off x="-3481058" y="733680"/>
                <a:ext cx="3186258" cy="3111047"/>
              </a:xfrm>
              <a:prstGeom prst="rect">
                <a:avLst/>
              </a:prstGeom>
              <a:noFill/>
            </p:spPr>
            <p:txBody>
              <a:bodyPr wrap="square" rtlCol="0">
                <a:noAutofit/>
              </a:bodyPr>
              <a:lstStyle/>
              <a:p>
                <a:pPr marL="342900" indent="-342900" algn="l">
                  <a:lnSpc>
                    <a:spcPct val="120000"/>
                  </a:lnSpc>
                  <a:spcBef>
                    <a:spcPts val="0"/>
                  </a:spcBef>
                  <a:spcAft>
                    <a:spcPts val="1200"/>
                  </a:spcAft>
                  <a:buFont typeface="+mj-lt"/>
                  <a:buAutoNum type="arabicPeriod"/>
                </a:pPr>
                <a:r>
                  <a:rPr lang="en-GB" sz="1200">
                    <a:solidFill>
                      <a:schemeClr val="tx2"/>
                    </a:solidFill>
                  </a:rPr>
                  <a:t>to use your pre-formatted bullets, click on the </a:t>
                </a:r>
                <a:r>
                  <a:rPr lang="en-GB" sz="1200" b="1">
                    <a:solidFill>
                      <a:schemeClr val="tx2"/>
                    </a:solidFill>
                  </a:rPr>
                  <a:t>Increase List Level </a:t>
                </a:r>
                <a:r>
                  <a:rPr lang="en-GB" sz="1200" b="0">
                    <a:solidFill>
                      <a:schemeClr val="tx2"/>
                    </a:solidFill>
                  </a:rPr>
                  <a:t>button. </a:t>
                </a:r>
                <a:br>
                  <a:rPr lang="en-GB" sz="1200" b="0">
                    <a:solidFill>
                      <a:schemeClr val="tx2"/>
                    </a:solidFill>
                  </a:rPr>
                </a:br>
                <a:br>
                  <a:rPr lang="en-GB" sz="1200" b="0">
                    <a:solidFill>
                      <a:schemeClr val="tx2"/>
                    </a:solidFill>
                  </a:rPr>
                </a:br>
                <a:br>
                  <a:rPr lang="en-GB" sz="1200" b="0">
                    <a:solidFill>
                      <a:schemeClr val="tx2"/>
                    </a:solidFill>
                  </a:rPr>
                </a:br>
                <a:br>
                  <a:rPr lang="en-GB" sz="1200" b="0">
                    <a:solidFill>
                      <a:schemeClr val="tx2"/>
                    </a:solidFill>
                  </a:rPr>
                </a:br>
                <a:endParaRPr lang="en-GB" sz="1200" b="0">
                  <a:solidFill>
                    <a:schemeClr val="tx2"/>
                  </a:solidFill>
                </a:endParaRPr>
              </a:p>
              <a:p>
                <a:pPr marL="342900" indent="-342900" algn="l">
                  <a:lnSpc>
                    <a:spcPct val="120000"/>
                  </a:lnSpc>
                  <a:spcBef>
                    <a:spcPts val="0"/>
                  </a:spcBef>
                  <a:spcAft>
                    <a:spcPts val="1200"/>
                  </a:spcAft>
                  <a:buFont typeface="+mj-lt"/>
                  <a:buAutoNum type="arabicPeriod"/>
                </a:pPr>
                <a:r>
                  <a:rPr lang="en-GB" sz="1200" b="0">
                    <a:solidFill>
                      <a:schemeClr val="tx2"/>
                    </a:solidFill>
                  </a:rPr>
                  <a:t>To indent your bullets to the next level, click on </a:t>
                </a:r>
                <a:r>
                  <a:rPr lang="en-GB" sz="1200" b="1">
                    <a:solidFill>
                      <a:schemeClr val="tx2"/>
                    </a:solidFill>
                  </a:rPr>
                  <a:t>Increase List Level </a:t>
                </a:r>
                <a:r>
                  <a:rPr lang="en-GB" sz="1200" b="0">
                    <a:solidFill>
                      <a:schemeClr val="tx2"/>
                    </a:solidFill>
                  </a:rPr>
                  <a:t>again.</a:t>
                </a:r>
              </a:p>
              <a:p>
                <a:pPr marL="342900" indent="-342900" algn="l">
                  <a:lnSpc>
                    <a:spcPct val="120000"/>
                  </a:lnSpc>
                  <a:spcBef>
                    <a:spcPts val="0"/>
                  </a:spcBef>
                  <a:spcAft>
                    <a:spcPts val="1200"/>
                  </a:spcAft>
                  <a:buFont typeface="+mj-lt"/>
                  <a:buAutoNum type="arabicPeriod"/>
                </a:pPr>
                <a:r>
                  <a:rPr lang="en-GB" sz="1200" b="0">
                    <a:solidFill>
                      <a:schemeClr val="tx2"/>
                    </a:solidFill>
                  </a:rPr>
                  <a:t>If you want to remove them, just click the </a:t>
                </a:r>
                <a:r>
                  <a:rPr lang="en-GB" sz="1200" b="1">
                    <a:solidFill>
                      <a:schemeClr val="tx2"/>
                    </a:solidFill>
                  </a:rPr>
                  <a:t>Decrease List Level </a:t>
                </a:r>
                <a:r>
                  <a:rPr lang="en-GB" sz="1200" b="0">
                    <a:solidFill>
                      <a:schemeClr val="tx2"/>
                    </a:solidFill>
                  </a:rPr>
                  <a:t>button.</a:t>
                </a:r>
              </a:p>
            </p:txBody>
          </p:sp>
        </p:grpSp>
        <p:grpSp>
          <p:nvGrpSpPr>
            <p:cNvPr id="36" name="Group 35">
              <a:extLst>
                <a:ext uri="{FF2B5EF4-FFF2-40B4-BE49-F238E27FC236}">
                  <a16:creationId xmlns:a16="http://schemas.microsoft.com/office/drawing/2014/main" id="{881D60A5-6AB9-49AC-80B6-B37C1D7249C4}"/>
                </a:ext>
              </a:extLst>
            </p:cNvPr>
            <p:cNvGrpSpPr/>
            <p:nvPr userDrawn="1"/>
          </p:nvGrpSpPr>
          <p:grpSpPr>
            <a:xfrm>
              <a:off x="13402639" y="1555777"/>
              <a:ext cx="1257300" cy="733425"/>
              <a:chOff x="13402639" y="1406825"/>
              <a:chExt cx="1257300" cy="733425"/>
            </a:xfrm>
          </p:grpSpPr>
          <p:pic>
            <p:nvPicPr>
              <p:cNvPr id="40" name="Picture 39">
                <a:extLst>
                  <a:ext uri="{FF2B5EF4-FFF2-40B4-BE49-F238E27FC236}">
                    <a16:creationId xmlns:a16="http://schemas.microsoft.com/office/drawing/2014/main" id="{864F159E-2261-41CE-9965-9D5FCA957759}"/>
                  </a:ext>
                </a:extLst>
              </p:cNvPr>
              <p:cNvPicPr>
                <a:picLocks noChangeAspect="1"/>
              </p:cNvPicPr>
              <p:nvPr userDrawn="1"/>
            </p:nvPicPr>
            <p:blipFill>
              <a:blip r:embed="rId3"/>
              <a:stretch>
                <a:fillRect/>
              </a:stretch>
            </p:blipFill>
            <p:spPr>
              <a:xfrm>
                <a:off x="13402639" y="1406825"/>
                <a:ext cx="1257300" cy="733425"/>
              </a:xfrm>
              <a:prstGeom prst="rect">
                <a:avLst/>
              </a:prstGeom>
            </p:spPr>
          </p:pic>
          <p:sp>
            <p:nvSpPr>
              <p:cNvPr id="41" name="Rectangle 40">
                <a:extLst>
                  <a:ext uri="{FF2B5EF4-FFF2-40B4-BE49-F238E27FC236}">
                    <a16:creationId xmlns:a16="http://schemas.microsoft.com/office/drawing/2014/main" id="{A76F6A62-380D-404E-8F78-A156C9D55FFC}"/>
                  </a:ext>
                </a:extLst>
              </p:cNvPr>
              <p:cNvSpPr/>
              <p:nvPr userDrawn="1"/>
            </p:nvSpPr>
            <p:spPr>
              <a:xfrm>
                <a:off x="14386560" y="1503046"/>
                <a:ext cx="226696" cy="22669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1200"/>
                  </a:spcAft>
                </a:pPr>
                <a:endParaRPr lang="en-GB" sz="1400"/>
              </a:p>
            </p:txBody>
          </p:sp>
        </p:grpSp>
        <p:grpSp>
          <p:nvGrpSpPr>
            <p:cNvPr id="37" name="Group 36">
              <a:extLst>
                <a:ext uri="{FF2B5EF4-FFF2-40B4-BE49-F238E27FC236}">
                  <a16:creationId xmlns:a16="http://schemas.microsoft.com/office/drawing/2014/main" id="{74BDE8C4-B08D-4AB5-888C-06D8D65D1C65}"/>
                </a:ext>
              </a:extLst>
            </p:cNvPr>
            <p:cNvGrpSpPr/>
            <p:nvPr userDrawn="1"/>
          </p:nvGrpSpPr>
          <p:grpSpPr>
            <a:xfrm>
              <a:off x="13402639" y="4144274"/>
              <a:ext cx="1257300" cy="723900"/>
              <a:chOff x="13402639" y="4144274"/>
              <a:chExt cx="1257300" cy="723900"/>
            </a:xfrm>
          </p:grpSpPr>
          <p:pic>
            <p:nvPicPr>
              <p:cNvPr id="38" name="Picture 37">
                <a:extLst>
                  <a:ext uri="{FF2B5EF4-FFF2-40B4-BE49-F238E27FC236}">
                    <a16:creationId xmlns:a16="http://schemas.microsoft.com/office/drawing/2014/main" id="{03BC6712-683A-40BB-9600-1CFB751837AB}"/>
                  </a:ext>
                </a:extLst>
              </p:cNvPr>
              <p:cNvPicPr>
                <a:picLocks noChangeAspect="1"/>
              </p:cNvPicPr>
              <p:nvPr userDrawn="1"/>
            </p:nvPicPr>
            <p:blipFill>
              <a:blip r:embed="rId4"/>
              <a:stretch>
                <a:fillRect/>
              </a:stretch>
            </p:blipFill>
            <p:spPr>
              <a:xfrm>
                <a:off x="13402639" y="4144274"/>
                <a:ext cx="1257300" cy="723900"/>
              </a:xfrm>
              <a:prstGeom prst="rect">
                <a:avLst/>
              </a:prstGeom>
            </p:spPr>
          </p:pic>
          <p:sp>
            <p:nvSpPr>
              <p:cNvPr id="39" name="Rectangle 38">
                <a:extLst>
                  <a:ext uri="{FF2B5EF4-FFF2-40B4-BE49-F238E27FC236}">
                    <a16:creationId xmlns:a16="http://schemas.microsoft.com/office/drawing/2014/main" id="{CF907E34-E9B3-48D3-A118-862363B577BF}"/>
                  </a:ext>
                </a:extLst>
              </p:cNvPr>
              <p:cNvSpPr/>
              <p:nvPr userDrawn="1"/>
            </p:nvSpPr>
            <p:spPr>
              <a:xfrm>
                <a:off x="14171294" y="4224637"/>
                <a:ext cx="226696" cy="22669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1200"/>
                  </a:spcAft>
                </a:pPr>
                <a:endParaRPr lang="en-GB" sz="1400"/>
              </a:p>
            </p:txBody>
          </p:sp>
        </p:grpSp>
      </p:grpSp>
      <p:sp>
        <p:nvSpPr>
          <p:cNvPr id="8" name="Content Placeholder 2">
            <a:extLst>
              <a:ext uri="{FF2B5EF4-FFF2-40B4-BE49-F238E27FC236}">
                <a16:creationId xmlns:a16="http://schemas.microsoft.com/office/drawing/2014/main" id="{19E73DD7-8E8C-9516-5DE9-6CC57C325A0F}"/>
              </a:ext>
            </a:extLst>
          </p:cNvPr>
          <p:cNvSpPr>
            <a:spLocks noGrp="1"/>
          </p:cNvSpPr>
          <p:nvPr>
            <p:ph sz="quarter" idx="13" hasCustomPrompt="1"/>
          </p:nvPr>
        </p:nvSpPr>
        <p:spPr>
          <a:xfrm>
            <a:off x="1260474" y="537343"/>
            <a:ext cx="10199039" cy="1055148"/>
          </a:xfrm>
          <a:prstGeom prst="rect">
            <a:avLst/>
          </a:prstGeom>
        </p:spPr>
        <p:txBody>
          <a:bodyPr wrap="square" lIns="0" tIns="0" rIns="0" bIns="0"/>
          <a:lstStyle>
            <a:lvl1pPr marL="0" indent="0">
              <a:lnSpc>
                <a:spcPct val="85000"/>
              </a:lnSpc>
              <a:buNone/>
              <a:defRPr sz="4000" b="1" i="0" kern="1000" baseline="0">
                <a:solidFill>
                  <a:schemeClr val="accent4"/>
                </a:solidFill>
                <a:latin typeface="Poppins SemiBold" panose="02000000000000000000" pitchFamily="2" charset="77"/>
                <a:cs typeface="Poppins SemiBold" panose="02000000000000000000" pitchFamily="2" charset="77"/>
              </a:defRPr>
            </a:lvl1pPr>
          </a:lstStyle>
          <a:p>
            <a:pPr lvl="0"/>
            <a:r>
              <a:rPr lang="en-GB"/>
              <a:t>Header to</a:t>
            </a:r>
            <a:br>
              <a:rPr lang="en-GB"/>
            </a:br>
            <a:r>
              <a:rPr lang="en-GB"/>
              <a:t>go here</a:t>
            </a:r>
            <a:endParaRPr lang="en-US"/>
          </a:p>
        </p:txBody>
      </p:sp>
      <p:sp>
        <p:nvSpPr>
          <p:cNvPr id="5" name="Text Placeholder 26">
            <a:extLst>
              <a:ext uri="{FF2B5EF4-FFF2-40B4-BE49-F238E27FC236}">
                <a16:creationId xmlns:a16="http://schemas.microsoft.com/office/drawing/2014/main" id="{8C9B395A-60FD-DCA7-4E7C-B2BB9B0DD654}"/>
              </a:ext>
            </a:extLst>
          </p:cNvPr>
          <p:cNvSpPr>
            <a:spLocks noGrp="1"/>
          </p:cNvSpPr>
          <p:nvPr>
            <p:ph type="body" sz="quarter" idx="18" hasCustomPrompt="1"/>
          </p:nvPr>
        </p:nvSpPr>
        <p:spPr>
          <a:xfrm>
            <a:off x="1260474" y="1878693"/>
            <a:ext cx="10199039" cy="4436381"/>
          </a:xfrm>
          <a:prstGeom prst="rect">
            <a:avLst/>
          </a:prstGeom>
        </p:spPr>
        <p:txBody>
          <a:bodyPr/>
          <a:lstStyle>
            <a:lvl1pPr>
              <a:defRPr/>
            </a:lvl1pPr>
          </a:lstStyle>
          <a:p>
            <a:pPr lvl="0"/>
            <a:r>
              <a:rPr lang="en-GB"/>
              <a:t>Enter text</a:t>
            </a:r>
          </a:p>
          <a:p>
            <a:pPr lvl="1"/>
            <a:r>
              <a:rPr lang="en-GB"/>
              <a:t>Second level</a:t>
            </a:r>
          </a:p>
          <a:p>
            <a:pPr lvl="2"/>
            <a:r>
              <a:rPr lang="en-GB"/>
              <a:t>Third level</a:t>
            </a:r>
          </a:p>
          <a:p>
            <a:pPr lvl="3"/>
            <a:r>
              <a:rPr lang="en-GB"/>
              <a:t>Fourth level</a:t>
            </a:r>
          </a:p>
          <a:p>
            <a:pPr lvl="4"/>
            <a:r>
              <a:rPr lang="en-GB"/>
              <a:t>Fifth level</a:t>
            </a:r>
          </a:p>
        </p:txBody>
      </p:sp>
    </p:spTree>
    <p:custDataLst>
      <p:tags r:id="rId1"/>
    </p:custDataLst>
    <p:extLst>
      <p:ext uri="{BB962C8B-B14F-4D97-AF65-F5344CB8AC3E}">
        <p14:creationId xmlns:p14="http://schemas.microsoft.com/office/powerpoint/2010/main" val="296201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ext w/ Image Alt.">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FBA6CB-E682-4936-B518-376FA4D6BAEC}"/>
              </a:ext>
            </a:extLst>
          </p:cNvPr>
          <p:cNvGrpSpPr/>
          <p:nvPr userDrawn="1"/>
        </p:nvGrpSpPr>
        <p:grpSpPr>
          <a:xfrm>
            <a:off x="-3593067" y="0"/>
            <a:ext cx="3507557" cy="5219700"/>
            <a:chOff x="-3593067" y="0"/>
            <a:chExt cx="3507557" cy="5219700"/>
          </a:xfrm>
        </p:grpSpPr>
        <p:sp>
          <p:nvSpPr>
            <p:cNvPr id="29" name="Rectangle 28">
              <a:extLst>
                <a:ext uri="{FF2B5EF4-FFF2-40B4-BE49-F238E27FC236}">
                  <a16:creationId xmlns:a16="http://schemas.microsoft.com/office/drawing/2014/main" id="{4B077EFE-F68C-408C-89C9-A9AD8C717DCF}"/>
                </a:ext>
              </a:extLst>
            </p:cNvPr>
            <p:cNvSpPr/>
            <p:nvPr/>
          </p:nvSpPr>
          <p:spPr>
            <a:xfrm>
              <a:off x="-3593067" y="0"/>
              <a:ext cx="3507557" cy="5219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31" name="Rectangle 30">
              <a:extLst>
                <a:ext uri="{FF2B5EF4-FFF2-40B4-BE49-F238E27FC236}">
                  <a16:creationId xmlns:a16="http://schemas.microsoft.com/office/drawing/2014/main" id="{F5B47CC2-E7EB-4E0A-BB6C-2200FEC3C68A}"/>
                </a:ext>
              </a:extLst>
            </p:cNvPr>
            <p:cNvSpPr/>
            <p:nvPr/>
          </p:nvSpPr>
          <p:spPr>
            <a:xfrm>
              <a:off x="-3593067" y="0"/>
              <a:ext cx="3507557" cy="55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2"/>
                </a:solidFill>
              </a:endParaRPr>
            </a:p>
          </p:txBody>
        </p:sp>
        <p:sp>
          <p:nvSpPr>
            <p:cNvPr id="32" name="TextBox 31">
              <a:extLst>
                <a:ext uri="{FF2B5EF4-FFF2-40B4-BE49-F238E27FC236}">
                  <a16:creationId xmlns:a16="http://schemas.microsoft.com/office/drawing/2014/main" id="{11D30C94-3A33-4BD7-9EEA-F7B3220CD749}"/>
                </a:ext>
              </a:extLst>
            </p:cNvPr>
            <p:cNvSpPr txBox="1"/>
            <p:nvPr/>
          </p:nvSpPr>
          <p:spPr>
            <a:xfrm>
              <a:off x="-3593067" y="136139"/>
              <a:ext cx="3507557" cy="307777"/>
            </a:xfrm>
            <a:prstGeom prst="rect">
              <a:avLst/>
            </a:prstGeom>
            <a:noFill/>
          </p:spPr>
          <p:txBody>
            <a:bodyPr wrap="square" rtlCol="0" anchor="ctr">
              <a:spAutoFit/>
            </a:bodyPr>
            <a:lstStyle/>
            <a:p>
              <a:pPr algn="ctr"/>
              <a:r>
                <a:rPr lang="en-GB" sz="1400" b="1" cap="all" spc="250" baseline="0">
                  <a:solidFill>
                    <a:schemeClr val="bg2"/>
                  </a:solidFill>
                  <a:latin typeface="+mj-lt"/>
                </a:rPr>
                <a:t>How to insert an image</a:t>
              </a:r>
            </a:p>
          </p:txBody>
        </p:sp>
        <p:sp>
          <p:nvSpPr>
            <p:cNvPr id="33" name="TextBox 32">
              <a:extLst>
                <a:ext uri="{FF2B5EF4-FFF2-40B4-BE49-F238E27FC236}">
                  <a16:creationId xmlns:a16="http://schemas.microsoft.com/office/drawing/2014/main" id="{9128A906-6BAA-408D-9B8C-47C112C2E0EC}"/>
                </a:ext>
              </a:extLst>
            </p:cNvPr>
            <p:cNvSpPr txBox="1"/>
            <p:nvPr userDrawn="1"/>
          </p:nvSpPr>
          <p:spPr>
            <a:xfrm>
              <a:off x="-3481058" y="733680"/>
              <a:ext cx="3186258" cy="3111047"/>
            </a:xfrm>
            <a:prstGeom prst="rect">
              <a:avLst/>
            </a:prstGeom>
            <a:noFill/>
          </p:spPr>
          <p:txBody>
            <a:bodyPr wrap="square" rtlCol="0">
              <a:noAutofit/>
            </a:bodyPr>
            <a:lstStyle/>
            <a:p>
              <a:pPr marL="342900" indent="-342900" algn="l">
                <a:lnSpc>
                  <a:spcPct val="120000"/>
                </a:lnSpc>
                <a:spcBef>
                  <a:spcPts val="0"/>
                </a:spcBef>
                <a:spcAft>
                  <a:spcPts val="1200"/>
                </a:spcAft>
                <a:buFont typeface="+mj-lt"/>
                <a:buAutoNum type="arabicPeriod"/>
              </a:pPr>
              <a:r>
                <a:rPr lang="en-GB" sz="1200">
                  <a:solidFill>
                    <a:schemeClr val="tx2"/>
                  </a:solidFill>
                </a:rPr>
                <a:t>Click the icon in the middle of the placeholder and choose an image from file, or select the placeholder and paste an image in using </a:t>
              </a:r>
              <a:br>
                <a:rPr lang="en-GB" sz="1200">
                  <a:solidFill>
                    <a:schemeClr val="tx2"/>
                  </a:solidFill>
                </a:rPr>
              </a:br>
              <a:r>
                <a:rPr lang="en-GB" sz="1200" b="1">
                  <a:solidFill>
                    <a:schemeClr val="tx2"/>
                  </a:solidFill>
                </a:rPr>
                <a:t>Ctrl + V</a:t>
              </a:r>
              <a:r>
                <a:rPr lang="en-GB" sz="1200">
                  <a:solidFill>
                    <a:schemeClr val="tx2"/>
                  </a:solidFill>
                </a:rPr>
                <a:t>.</a:t>
              </a:r>
            </a:p>
            <a:p>
              <a:pPr marL="342900" indent="-342900" algn="l">
                <a:lnSpc>
                  <a:spcPct val="120000"/>
                </a:lnSpc>
                <a:spcBef>
                  <a:spcPts val="0"/>
                </a:spcBef>
                <a:spcAft>
                  <a:spcPts val="1200"/>
                </a:spcAft>
                <a:buFont typeface="+mj-lt"/>
                <a:buAutoNum type="arabicPeriod"/>
              </a:pPr>
              <a:r>
                <a:rPr lang="en-GB" sz="1200">
                  <a:solidFill>
                    <a:schemeClr val="tx2"/>
                  </a:solidFill>
                </a:rPr>
                <a:t>Click on the </a:t>
              </a:r>
              <a:r>
                <a:rPr lang="en-GB" sz="1200" b="1">
                  <a:solidFill>
                    <a:schemeClr val="tx2"/>
                  </a:solidFill>
                </a:rPr>
                <a:t>Format Picture </a:t>
              </a:r>
              <a:r>
                <a:rPr lang="en-GB" sz="1200">
                  <a:solidFill>
                    <a:schemeClr val="tx2"/>
                  </a:solidFill>
                </a:rPr>
                <a:t>tab in the ribbon and use the tools to edit the image.</a:t>
              </a:r>
            </a:p>
            <a:p>
              <a:pPr marL="342900" indent="-342900" algn="l">
                <a:lnSpc>
                  <a:spcPct val="120000"/>
                </a:lnSpc>
                <a:spcBef>
                  <a:spcPts val="0"/>
                </a:spcBef>
                <a:spcAft>
                  <a:spcPts val="1200"/>
                </a:spcAft>
                <a:buFont typeface="+mj-lt"/>
                <a:buAutoNum type="arabicPeriod"/>
              </a:pPr>
              <a:r>
                <a:rPr lang="en-GB" sz="1200">
                  <a:solidFill>
                    <a:schemeClr val="tx2"/>
                  </a:solidFill>
                </a:rPr>
                <a:t>Choose </a:t>
              </a:r>
              <a:r>
                <a:rPr lang="en-GB" sz="1200" b="1">
                  <a:solidFill>
                    <a:schemeClr val="tx2"/>
                  </a:solidFill>
                </a:rPr>
                <a:t>Crop</a:t>
              </a:r>
              <a:r>
                <a:rPr lang="en-GB" sz="1200">
                  <a:solidFill>
                    <a:schemeClr val="tx2"/>
                  </a:solidFill>
                </a:rPr>
                <a:t> to resize and move the image within the placeholder, using the white circles in the corners of the image. Click on the drop down arrow and choose </a:t>
              </a:r>
              <a:r>
                <a:rPr lang="en-GB" sz="1200" b="1">
                  <a:solidFill>
                    <a:schemeClr val="tx2"/>
                  </a:solidFill>
                </a:rPr>
                <a:t>Fit</a:t>
              </a:r>
              <a:r>
                <a:rPr lang="en-GB" sz="1200">
                  <a:solidFill>
                    <a:schemeClr val="tx2"/>
                  </a:solidFill>
                </a:rPr>
                <a:t> to fit the image to the placeholder.</a:t>
              </a:r>
            </a:p>
            <a:p>
              <a:pPr marL="342900" indent="-342900" algn="l">
                <a:lnSpc>
                  <a:spcPct val="120000"/>
                </a:lnSpc>
                <a:spcBef>
                  <a:spcPts val="0"/>
                </a:spcBef>
                <a:spcAft>
                  <a:spcPts val="1200"/>
                </a:spcAft>
                <a:buFont typeface="+mj-lt"/>
                <a:buAutoNum type="arabicPeriod"/>
              </a:pPr>
              <a:r>
                <a:rPr lang="en-GB" sz="1200">
                  <a:solidFill>
                    <a:schemeClr val="tx2"/>
                  </a:solidFill>
                </a:rPr>
                <a:t>Right click the image and choose </a:t>
              </a:r>
              <a:r>
                <a:rPr lang="en-GB" sz="1200" b="1">
                  <a:solidFill>
                    <a:schemeClr val="tx2"/>
                  </a:solidFill>
                </a:rPr>
                <a:t>Send to back </a:t>
              </a:r>
              <a:r>
                <a:rPr lang="en-GB" sz="1200">
                  <a:solidFill>
                    <a:schemeClr val="tx2"/>
                  </a:solidFill>
                </a:rPr>
                <a:t>if it is obscuring any other elements.</a:t>
              </a:r>
            </a:p>
            <a:p>
              <a:pPr marL="342900" indent="-342900" algn="l">
                <a:lnSpc>
                  <a:spcPct val="120000"/>
                </a:lnSpc>
                <a:spcBef>
                  <a:spcPts val="0"/>
                </a:spcBef>
                <a:spcAft>
                  <a:spcPts val="1200"/>
                </a:spcAft>
                <a:buFont typeface="+mj-lt"/>
                <a:buAutoNum type="arabicPeriod"/>
              </a:pPr>
              <a:endParaRPr lang="en-GB" sz="1200">
                <a:solidFill>
                  <a:schemeClr val="tx2"/>
                </a:solidFill>
              </a:endParaRPr>
            </a:p>
            <a:p>
              <a:pPr marL="342900" indent="-342900" algn="l">
                <a:lnSpc>
                  <a:spcPct val="120000"/>
                </a:lnSpc>
                <a:spcBef>
                  <a:spcPts val="0"/>
                </a:spcBef>
                <a:spcAft>
                  <a:spcPts val="1200"/>
                </a:spcAft>
                <a:buFont typeface="+mj-lt"/>
                <a:buAutoNum type="arabicPeriod"/>
              </a:pPr>
              <a:endParaRPr lang="en-GB" sz="1200">
                <a:solidFill>
                  <a:schemeClr val="tx2"/>
                </a:solidFill>
              </a:endParaRPr>
            </a:p>
          </p:txBody>
        </p:sp>
      </p:grpSp>
      <p:grpSp>
        <p:nvGrpSpPr>
          <p:cNvPr id="34" name="Group 33">
            <a:extLst>
              <a:ext uri="{FF2B5EF4-FFF2-40B4-BE49-F238E27FC236}">
                <a16:creationId xmlns:a16="http://schemas.microsoft.com/office/drawing/2014/main" id="{8C0CA0E0-A6F9-4AA5-8902-F4E9323BA583}"/>
              </a:ext>
            </a:extLst>
          </p:cNvPr>
          <p:cNvGrpSpPr/>
          <p:nvPr userDrawn="1"/>
        </p:nvGrpSpPr>
        <p:grpSpPr>
          <a:xfrm>
            <a:off x="12277511" y="0"/>
            <a:ext cx="3507557" cy="5219700"/>
            <a:chOff x="12277511" y="0"/>
            <a:chExt cx="3507557" cy="5219700"/>
          </a:xfrm>
        </p:grpSpPr>
        <p:grpSp>
          <p:nvGrpSpPr>
            <p:cNvPr id="35" name="Group 34">
              <a:extLst>
                <a:ext uri="{FF2B5EF4-FFF2-40B4-BE49-F238E27FC236}">
                  <a16:creationId xmlns:a16="http://schemas.microsoft.com/office/drawing/2014/main" id="{AF1CEA82-80C6-4BFD-86EF-5F565E8EAF96}"/>
                </a:ext>
              </a:extLst>
            </p:cNvPr>
            <p:cNvGrpSpPr/>
            <p:nvPr userDrawn="1"/>
          </p:nvGrpSpPr>
          <p:grpSpPr>
            <a:xfrm>
              <a:off x="12277511" y="0"/>
              <a:ext cx="3507557" cy="5219700"/>
              <a:chOff x="-3593067" y="0"/>
              <a:chExt cx="3507557" cy="5219700"/>
            </a:xfrm>
          </p:grpSpPr>
          <p:sp>
            <p:nvSpPr>
              <p:cNvPr id="42" name="Rectangle 41">
                <a:extLst>
                  <a:ext uri="{FF2B5EF4-FFF2-40B4-BE49-F238E27FC236}">
                    <a16:creationId xmlns:a16="http://schemas.microsoft.com/office/drawing/2014/main" id="{3DC98685-25A8-4DAB-BBE1-D7DA3903A022}"/>
                  </a:ext>
                </a:extLst>
              </p:cNvPr>
              <p:cNvSpPr/>
              <p:nvPr/>
            </p:nvSpPr>
            <p:spPr>
              <a:xfrm>
                <a:off x="-3593067" y="0"/>
                <a:ext cx="3507557" cy="5219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43" name="Rectangle 42">
                <a:extLst>
                  <a:ext uri="{FF2B5EF4-FFF2-40B4-BE49-F238E27FC236}">
                    <a16:creationId xmlns:a16="http://schemas.microsoft.com/office/drawing/2014/main" id="{A014738A-0E5B-4B32-8644-53374DAA631A}"/>
                  </a:ext>
                </a:extLst>
              </p:cNvPr>
              <p:cNvSpPr/>
              <p:nvPr/>
            </p:nvSpPr>
            <p:spPr>
              <a:xfrm>
                <a:off x="-3593067" y="0"/>
                <a:ext cx="3507557" cy="55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2"/>
                  </a:solidFill>
                </a:endParaRPr>
              </a:p>
            </p:txBody>
          </p:sp>
          <p:sp>
            <p:nvSpPr>
              <p:cNvPr id="44" name="TextBox 43">
                <a:extLst>
                  <a:ext uri="{FF2B5EF4-FFF2-40B4-BE49-F238E27FC236}">
                    <a16:creationId xmlns:a16="http://schemas.microsoft.com/office/drawing/2014/main" id="{A92271EF-083D-4D06-A057-9F99501305DE}"/>
                  </a:ext>
                </a:extLst>
              </p:cNvPr>
              <p:cNvSpPr txBox="1"/>
              <p:nvPr/>
            </p:nvSpPr>
            <p:spPr>
              <a:xfrm>
                <a:off x="-3593067" y="136139"/>
                <a:ext cx="3507557" cy="307777"/>
              </a:xfrm>
              <a:prstGeom prst="rect">
                <a:avLst/>
              </a:prstGeom>
              <a:noFill/>
            </p:spPr>
            <p:txBody>
              <a:bodyPr wrap="square" rtlCol="0" anchor="ctr">
                <a:spAutoFit/>
              </a:bodyPr>
              <a:lstStyle/>
              <a:p>
                <a:pPr algn="ctr"/>
                <a:r>
                  <a:rPr lang="en-GB" sz="1400" b="1" cap="all" spc="250" baseline="0">
                    <a:solidFill>
                      <a:schemeClr val="bg2"/>
                    </a:solidFill>
                    <a:latin typeface="+mj-lt"/>
                  </a:rPr>
                  <a:t>How to use bullets</a:t>
                </a:r>
              </a:p>
            </p:txBody>
          </p:sp>
          <p:sp>
            <p:nvSpPr>
              <p:cNvPr id="45" name="TextBox 44">
                <a:extLst>
                  <a:ext uri="{FF2B5EF4-FFF2-40B4-BE49-F238E27FC236}">
                    <a16:creationId xmlns:a16="http://schemas.microsoft.com/office/drawing/2014/main" id="{6D9BF516-3E09-4AD7-83ED-61B8F7A42E2B}"/>
                  </a:ext>
                </a:extLst>
              </p:cNvPr>
              <p:cNvSpPr txBox="1"/>
              <p:nvPr userDrawn="1"/>
            </p:nvSpPr>
            <p:spPr>
              <a:xfrm>
                <a:off x="-3481058" y="733680"/>
                <a:ext cx="3186258" cy="3111047"/>
              </a:xfrm>
              <a:prstGeom prst="rect">
                <a:avLst/>
              </a:prstGeom>
              <a:noFill/>
            </p:spPr>
            <p:txBody>
              <a:bodyPr wrap="square" rtlCol="0">
                <a:noAutofit/>
              </a:bodyPr>
              <a:lstStyle/>
              <a:p>
                <a:pPr marL="342900" indent="-342900" algn="l">
                  <a:lnSpc>
                    <a:spcPct val="120000"/>
                  </a:lnSpc>
                  <a:spcBef>
                    <a:spcPts val="0"/>
                  </a:spcBef>
                  <a:spcAft>
                    <a:spcPts val="1200"/>
                  </a:spcAft>
                  <a:buFont typeface="+mj-lt"/>
                  <a:buAutoNum type="arabicPeriod"/>
                </a:pPr>
                <a:r>
                  <a:rPr lang="en-GB" sz="1200">
                    <a:solidFill>
                      <a:schemeClr val="tx2"/>
                    </a:solidFill>
                  </a:rPr>
                  <a:t>to use your pre-formatted bullets, click on the </a:t>
                </a:r>
                <a:r>
                  <a:rPr lang="en-GB" sz="1200" b="1">
                    <a:solidFill>
                      <a:schemeClr val="tx2"/>
                    </a:solidFill>
                  </a:rPr>
                  <a:t>Increase List Level </a:t>
                </a:r>
                <a:r>
                  <a:rPr lang="en-GB" sz="1200" b="0">
                    <a:solidFill>
                      <a:schemeClr val="tx2"/>
                    </a:solidFill>
                  </a:rPr>
                  <a:t>button. </a:t>
                </a:r>
                <a:br>
                  <a:rPr lang="en-GB" sz="1200" b="0">
                    <a:solidFill>
                      <a:schemeClr val="tx2"/>
                    </a:solidFill>
                  </a:rPr>
                </a:br>
                <a:br>
                  <a:rPr lang="en-GB" sz="1200" b="0">
                    <a:solidFill>
                      <a:schemeClr val="tx2"/>
                    </a:solidFill>
                  </a:rPr>
                </a:br>
                <a:br>
                  <a:rPr lang="en-GB" sz="1200" b="0">
                    <a:solidFill>
                      <a:schemeClr val="tx2"/>
                    </a:solidFill>
                  </a:rPr>
                </a:br>
                <a:br>
                  <a:rPr lang="en-GB" sz="1200" b="0">
                    <a:solidFill>
                      <a:schemeClr val="tx2"/>
                    </a:solidFill>
                  </a:rPr>
                </a:br>
                <a:endParaRPr lang="en-GB" sz="1200" b="0">
                  <a:solidFill>
                    <a:schemeClr val="tx2"/>
                  </a:solidFill>
                </a:endParaRPr>
              </a:p>
              <a:p>
                <a:pPr marL="342900" indent="-342900" algn="l">
                  <a:lnSpc>
                    <a:spcPct val="120000"/>
                  </a:lnSpc>
                  <a:spcBef>
                    <a:spcPts val="0"/>
                  </a:spcBef>
                  <a:spcAft>
                    <a:spcPts val="1200"/>
                  </a:spcAft>
                  <a:buFont typeface="+mj-lt"/>
                  <a:buAutoNum type="arabicPeriod"/>
                </a:pPr>
                <a:r>
                  <a:rPr lang="en-GB" sz="1200" b="0">
                    <a:solidFill>
                      <a:schemeClr val="tx2"/>
                    </a:solidFill>
                  </a:rPr>
                  <a:t>To indent your bullets to the next level, click on </a:t>
                </a:r>
                <a:r>
                  <a:rPr lang="en-GB" sz="1200" b="1">
                    <a:solidFill>
                      <a:schemeClr val="tx2"/>
                    </a:solidFill>
                  </a:rPr>
                  <a:t>Increase List Level </a:t>
                </a:r>
                <a:r>
                  <a:rPr lang="en-GB" sz="1200" b="0">
                    <a:solidFill>
                      <a:schemeClr val="tx2"/>
                    </a:solidFill>
                  </a:rPr>
                  <a:t>again.</a:t>
                </a:r>
              </a:p>
              <a:p>
                <a:pPr marL="342900" indent="-342900" algn="l">
                  <a:lnSpc>
                    <a:spcPct val="120000"/>
                  </a:lnSpc>
                  <a:spcBef>
                    <a:spcPts val="0"/>
                  </a:spcBef>
                  <a:spcAft>
                    <a:spcPts val="1200"/>
                  </a:spcAft>
                  <a:buFont typeface="+mj-lt"/>
                  <a:buAutoNum type="arabicPeriod"/>
                </a:pPr>
                <a:r>
                  <a:rPr lang="en-GB" sz="1200" b="0">
                    <a:solidFill>
                      <a:schemeClr val="tx2"/>
                    </a:solidFill>
                  </a:rPr>
                  <a:t>If you want to remove them, just click the </a:t>
                </a:r>
                <a:r>
                  <a:rPr lang="en-GB" sz="1200" b="1">
                    <a:solidFill>
                      <a:schemeClr val="tx2"/>
                    </a:solidFill>
                  </a:rPr>
                  <a:t>Decrease List Level </a:t>
                </a:r>
                <a:r>
                  <a:rPr lang="en-GB" sz="1200" b="0">
                    <a:solidFill>
                      <a:schemeClr val="tx2"/>
                    </a:solidFill>
                  </a:rPr>
                  <a:t>button.</a:t>
                </a:r>
              </a:p>
            </p:txBody>
          </p:sp>
        </p:grpSp>
        <p:grpSp>
          <p:nvGrpSpPr>
            <p:cNvPr id="36" name="Group 35">
              <a:extLst>
                <a:ext uri="{FF2B5EF4-FFF2-40B4-BE49-F238E27FC236}">
                  <a16:creationId xmlns:a16="http://schemas.microsoft.com/office/drawing/2014/main" id="{881D60A5-6AB9-49AC-80B6-B37C1D7249C4}"/>
                </a:ext>
              </a:extLst>
            </p:cNvPr>
            <p:cNvGrpSpPr/>
            <p:nvPr userDrawn="1"/>
          </p:nvGrpSpPr>
          <p:grpSpPr>
            <a:xfrm>
              <a:off x="13402639" y="1555777"/>
              <a:ext cx="1257300" cy="733425"/>
              <a:chOff x="13402639" y="1406825"/>
              <a:chExt cx="1257300" cy="733425"/>
            </a:xfrm>
          </p:grpSpPr>
          <p:pic>
            <p:nvPicPr>
              <p:cNvPr id="40" name="Picture 39">
                <a:extLst>
                  <a:ext uri="{FF2B5EF4-FFF2-40B4-BE49-F238E27FC236}">
                    <a16:creationId xmlns:a16="http://schemas.microsoft.com/office/drawing/2014/main" id="{864F159E-2261-41CE-9965-9D5FCA957759}"/>
                  </a:ext>
                </a:extLst>
              </p:cNvPr>
              <p:cNvPicPr>
                <a:picLocks noChangeAspect="1"/>
              </p:cNvPicPr>
              <p:nvPr userDrawn="1"/>
            </p:nvPicPr>
            <p:blipFill>
              <a:blip r:embed="rId3"/>
              <a:stretch>
                <a:fillRect/>
              </a:stretch>
            </p:blipFill>
            <p:spPr>
              <a:xfrm>
                <a:off x="13402639" y="1406825"/>
                <a:ext cx="1257300" cy="733425"/>
              </a:xfrm>
              <a:prstGeom prst="rect">
                <a:avLst/>
              </a:prstGeom>
            </p:spPr>
          </p:pic>
          <p:sp>
            <p:nvSpPr>
              <p:cNvPr id="41" name="Rectangle 40">
                <a:extLst>
                  <a:ext uri="{FF2B5EF4-FFF2-40B4-BE49-F238E27FC236}">
                    <a16:creationId xmlns:a16="http://schemas.microsoft.com/office/drawing/2014/main" id="{A76F6A62-380D-404E-8F78-A156C9D55FFC}"/>
                  </a:ext>
                </a:extLst>
              </p:cNvPr>
              <p:cNvSpPr/>
              <p:nvPr userDrawn="1"/>
            </p:nvSpPr>
            <p:spPr>
              <a:xfrm>
                <a:off x="14386560" y="1503046"/>
                <a:ext cx="226696" cy="22669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1200"/>
                  </a:spcAft>
                </a:pPr>
                <a:endParaRPr lang="en-GB" sz="1400"/>
              </a:p>
            </p:txBody>
          </p:sp>
        </p:grpSp>
        <p:grpSp>
          <p:nvGrpSpPr>
            <p:cNvPr id="37" name="Group 36">
              <a:extLst>
                <a:ext uri="{FF2B5EF4-FFF2-40B4-BE49-F238E27FC236}">
                  <a16:creationId xmlns:a16="http://schemas.microsoft.com/office/drawing/2014/main" id="{74BDE8C4-B08D-4AB5-888C-06D8D65D1C65}"/>
                </a:ext>
              </a:extLst>
            </p:cNvPr>
            <p:cNvGrpSpPr/>
            <p:nvPr userDrawn="1"/>
          </p:nvGrpSpPr>
          <p:grpSpPr>
            <a:xfrm>
              <a:off x="13402639" y="4144274"/>
              <a:ext cx="1257300" cy="723900"/>
              <a:chOff x="13402639" y="4144274"/>
              <a:chExt cx="1257300" cy="723900"/>
            </a:xfrm>
          </p:grpSpPr>
          <p:pic>
            <p:nvPicPr>
              <p:cNvPr id="38" name="Picture 37">
                <a:extLst>
                  <a:ext uri="{FF2B5EF4-FFF2-40B4-BE49-F238E27FC236}">
                    <a16:creationId xmlns:a16="http://schemas.microsoft.com/office/drawing/2014/main" id="{03BC6712-683A-40BB-9600-1CFB751837AB}"/>
                  </a:ext>
                </a:extLst>
              </p:cNvPr>
              <p:cNvPicPr>
                <a:picLocks noChangeAspect="1"/>
              </p:cNvPicPr>
              <p:nvPr userDrawn="1"/>
            </p:nvPicPr>
            <p:blipFill>
              <a:blip r:embed="rId4"/>
              <a:stretch>
                <a:fillRect/>
              </a:stretch>
            </p:blipFill>
            <p:spPr>
              <a:xfrm>
                <a:off x="13402639" y="4144274"/>
                <a:ext cx="1257300" cy="723900"/>
              </a:xfrm>
              <a:prstGeom prst="rect">
                <a:avLst/>
              </a:prstGeom>
            </p:spPr>
          </p:pic>
          <p:sp>
            <p:nvSpPr>
              <p:cNvPr id="39" name="Rectangle 38">
                <a:extLst>
                  <a:ext uri="{FF2B5EF4-FFF2-40B4-BE49-F238E27FC236}">
                    <a16:creationId xmlns:a16="http://schemas.microsoft.com/office/drawing/2014/main" id="{CF907E34-E9B3-48D3-A118-862363B577BF}"/>
                  </a:ext>
                </a:extLst>
              </p:cNvPr>
              <p:cNvSpPr/>
              <p:nvPr userDrawn="1"/>
            </p:nvSpPr>
            <p:spPr>
              <a:xfrm>
                <a:off x="14171294" y="4224637"/>
                <a:ext cx="226696" cy="22669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1200"/>
                  </a:spcAft>
                </a:pPr>
                <a:endParaRPr lang="en-GB" sz="1400"/>
              </a:p>
            </p:txBody>
          </p:sp>
        </p:grpSp>
      </p:grpSp>
      <p:pic>
        <p:nvPicPr>
          <p:cNvPr id="2" name="Graphic 1">
            <a:extLst>
              <a:ext uri="{FF2B5EF4-FFF2-40B4-BE49-F238E27FC236}">
                <a16:creationId xmlns:a16="http://schemas.microsoft.com/office/drawing/2014/main" id="{C209F08F-8C0E-4805-0A37-FF1360E4ADD8}"/>
              </a:ext>
            </a:extLst>
          </p:cNvPr>
          <p:cNvPicPr>
            <a:picLocks noChangeAspect="1"/>
          </p:cNvPicPr>
          <p:nvPr userDrawn="1"/>
        </p:nvPicPr>
        <p:blipFill>
          <a:blip r:embed="rId5">
            <a:extLst>
              <a:ext uri="{96DAC541-7B7A-43D3-8B79-37D633B846F1}">
                <asvg:svgBlip xmlns:asvg="http://schemas.microsoft.com/office/drawing/2016/SVG/main" r:embed="rId6"/>
              </a:ext>
            </a:extLst>
          </a:blip>
          <a:srcRect t="614" r="638" b="614"/>
          <a:stretch>
            <a:fillRect/>
          </a:stretch>
        </p:blipFill>
        <p:spPr>
          <a:xfrm>
            <a:off x="7984693" y="2248322"/>
            <a:ext cx="4225035" cy="4609677"/>
          </a:xfrm>
          <a:prstGeom prst="rect">
            <a:avLst/>
          </a:prstGeom>
        </p:spPr>
      </p:pic>
      <p:sp>
        <p:nvSpPr>
          <p:cNvPr id="3" name="Content Placeholder 2">
            <a:extLst>
              <a:ext uri="{FF2B5EF4-FFF2-40B4-BE49-F238E27FC236}">
                <a16:creationId xmlns:a16="http://schemas.microsoft.com/office/drawing/2014/main" id="{E9C3BB73-3552-7BF4-4207-57B927C3CE96}"/>
              </a:ext>
            </a:extLst>
          </p:cNvPr>
          <p:cNvSpPr>
            <a:spLocks noGrp="1"/>
          </p:cNvSpPr>
          <p:nvPr>
            <p:ph sz="quarter" idx="13" hasCustomPrompt="1"/>
          </p:nvPr>
        </p:nvSpPr>
        <p:spPr>
          <a:xfrm>
            <a:off x="1260474" y="537343"/>
            <a:ext cx="10199039" cy="1055148"/>
          </a:xfrm>
          <a:prstGeom prst="rect">
            <a:avLst/>
          </a:prstGeom>
        </p:spPr>
        <p:txBody>
          <a:bodyPr wrap="square" lIns="0" tIns="0" rIns="0" bIns="0"/>
          <a:lstStyle>
            <a:lvl1pPr marL="0" indent="0" algn="ctr">
              <a:lnSpc>
                <a:spcPct val="85000"/>
              </a:lnSpc>
              <a:buNone/>
              <a:defRPr sz="4000" b="1" i="0" kern="1000" baseline="0">
                <a:solidFill>
                  <a:schemeClr val="accent4"/>
                </a:solidFill>
                <a:latin typeface="Poppins SemiBold" panose="02000000000000000000" pitchFamily="2" charset="77"/>
                <a:cs typeface="Poppins SemiBold" panose="02000000000000000000" pitchFamily="2" charset="77"/>
              </a:defRPr>
            </a:lvl1pPr>
          </a:lstStyle>
          <a:p>
            <a:pPr lvl="0"/>
            <a:r>
              <a:rPr lang="en-GB"/>
              <a:t>Header to</a:t>
            </a:r>
            <a:br>
              <a:rPr lang="en-GB"/>
            </a:br>
            <a:r>
              <a:rPr lang="en-GB"/>
              <a:t>go here</a:t>
            </a:r>
            <a:endParaRPr lang="en-US"/>
          </a:p>
        </p:txBody>
      </p:sp>
    </p:spTree>
    <p:custDataLst>
      <p:tags r:id="rId1"/>
    </p:custDataLst>
    <p:extLst>
      <p:ext uri="{BB962C8B-B14F-4D97-AF65-F5344CB8AC3E}">
        <p14:creationId xmlns:p14="http://schemas.microsoft.com/office/powerpoint/2010/main" val="2855127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ext w/ Image Alt.">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FBA6CB-E682-4936-B518-376FA4D6BAEC}"/>
              </a:ext>
            </a:extLst>
          </p:cNvPr>
          <p:cNvGrpSpPr/>
          <p:nvPr userDrawn="1"/>
        </p:nvGrpSpPr>
        <p:grpSpPr>
          <a:xfrm>
            <a:off x="-3593067" y="0"/>
            <a:ext cx="3507557" cy="5219700"/>
            <a:chOff x="-3593067" y="0"/>
            <a:chExt cx="3507557" cy="5219700"/>
          </a:xfrm>
        </p:grpSpPr>
        <p:sp>
          <p:nvSpPr>
            <p:cNvPr id="29" name="Rectangle 28">
              <a:extLst>
                <a:ext uri="{FF2B5EF4-FFF2-40B4-BE49-F238E27FC236}">
                  <a16:creationId xmlns:a16="http://schemas.microsoft.com/office/drawing/2014/main" id="{4B077EFE-F68C-408C-89C9-A9AD8C717DCF}"/>
                </a:ext>
              </a:extLst>
            </p:cNvPr>
            <p:cNvSpPr/>
            <p:nvPr/>
          </p:nvSpPr>
          <p:spPr>
            <a:xfrm>
              <a:off x="-3593067" y="0"/>
              <a:ext cx="3507557" cy="5219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31" name="Rectangle 30">
              <a:extLst>
                <a:ext uri="{FF2B5EF4-FFF2-40B4-BE49-F238E27FC236}">
                  <a16:creationId xmlns:a16="http://schemas.microsoft.com/office/drawing/2014/main" id="{F5B47CC2-E7EB-4E0A-BB6C-2200FEC3C68A}"/>
                </a:ext>
              </a:extLst>
            </p:cNvPr>
            <p:cNvSpPr/>
            <p:nvPr/>
          </p:nvSpPr>
          <p:spPr>
            <a:xfrm>
              <a:off x="-3593067" y="0"/>
              <a:ext cx="3507557" cy="55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2"/>
                </a:solidFill>
              </a:endParaRPr>
            </a:p>
          </p:txBody>
        </p:sp>
        <p:sp>
          <p:nvSpPr>
            <p:cNvPr id="32" name="TextBox 31">
              <a:extLst>
                <a:ext uri="{FF2B5EF4-FFF2-40B4-BE49-F238E27FC236}">
                  <a16:creationId xmlns:a16="http://schemas.microsoft.com/office/drawing/2014/main" id="{11D30C94-3A33-4BD7-9EEA-F7B3220CD749}"/>
                </a:ext>
              </a:extLst>
            </p:cNvPr>
            <p:cNvSpPr txBox="1"/>
            <p:nvPr/>
          </p:nvSpPr>
          <p:spPr>
            <a:xfrm>
              <a:off x="-3593067" y="136139"/>
              <a:ext cx="3507557" cy="307777"/>
            </a:xfrm>
            <a:prstGeom prst="rect">
              <a:avLst/>
            </a:prstGeom>
            <a:noFill/>
          </p:spPr>
          <p:txBody>
            <a:bodyPr wrap="square" rtlCol="0" anchor="ctr">
              <a:spAutoFit/>
            </a:bodyPr>
            <a:lstStyle/>
            <a:p>
              <a:pPr algn="ctr"/>
              <a:r>
                <a:rPr lang="en-GB" sz="1400" b="1" cap="all" spc="250" baseline="0">
                  <a:solidFill>
                    <a:schemeClr val="bg2"/>
                  </a:solidFill>
                  <a:latin typeface="+mj-lt"/>
                </a:rPr>
                <a:t>How to insert an image</a:t>
              </a:r>
            </a:p>
          </p:txBody>
        </p:sp>
        <p:sp>
          <p:nvSpPr>
            <p:cNvPr id="33" name="TextBox 32">
              <a:extLst>
                <a:ext uri="{FF2B5EF4-FFF2-40B4-BE49-F238E27FC236}">
                  <a16:creationId xmlns:a16="http://schemas.microsoft.com/office/drawing/2014/main" id="{9128A906-6BAA-408D-9B8C-47C112C2E0EC}"/>
                </a:ext>
              </a:extLst>
            </p:cNvPr>
            <p:cNvSpPr txBox="1"/>
            <p:nvPr userDrawn="1"/>
          </p:nvSpPr>
          <p:spPr>
            <a:xfrm>
              <a:off x="-3481058" y="733680"/>
              <a:ext cx="3186258" cy="3111047"/>
            </a:xfrm>
            <a:prstGeom prst="rect">
              <a:avLst/>
            </a:prstGeom>
            <a:noFill/>
          </p:spPr>
          <p:txBody>
            <a:bodyPr wrap="square" rtlCol="0">
              <a:noAutofit/>
            </a:bodyPr>
            <a:lstStyle/>
            <a:p>
              <a:pPr marL="342900" indent="-342900" algn="l">
                <a:lnSpc>
                  <a:spcPct val="120000"/>
                </a:lnSpc>
                <a:spcBef>
                  <a:spcPts val="0"/>
                </a:spcBef>
                <a:spcAft>
                  <a:spcPts val="1200"/>
                </a:spcAft>
                <a:buFont typeface="+mj-lt"/>
                <a:buAutoNum type="arabicPeriod"/>
              </a:pPr>
              <a:r>
                <a:rPr lang="en-GB" sz="1200">
                  <a:solidFill>
                    <a:schemeClr val="tx2"/>
                  </a:solidFill>
                </a:rPr>
                <a:t>Click the icon in the middle of the placeholder and choose an image from file, or select the placeholder and paste an image in using </a:t>
              </a:r>
              <a:br>
                <a:rPr lang="en-GB" sz="1200">
                  <a:solidFill>
                    <a:schemeClr val="tx2"/>
                  </a:solidFill>
                </a:rPr>
              </a:br>
              <a:r>
                <a:rPr lang="en-GB" sz="1200" b="1">
                  <a:solidFill>
                    <a:schemeClr val="tx2"/>
                  </a:solidFill>
                </a:rPr>
                <a:t>Ctrl + V</a:t>
              </a:r>
              <a:r>
                <a:rPr lang="en-GB" sz="1200">
                  <a:solidFill>
                    <a:schemeClr val="tx2"/>
                  </a:solidFill>
                </a:rPr>
                <a:t>.</a:t>
              </a:r>
            </a:p>
            <a:p>
              <a:pPr marL="342900" indent="-342900" algn="l">
                <a:lnSpc>
                  <a:spcPct val="120000"/>
                </a:lnSpc>
                <a:spcBef>
                  <a:spcPts val="0"/>
                </a:spcBef>
                <a:spcAft>
                  <a:spcPts val="1200"/>
                </a:spcAft>
                <a:buFont typeface="+mj-lt"/>
                <a:buAutoNum type="arabicPeriod"/>
              </a:pPr>
              <a:r>
                <a:rPr lang="en-GB" sz="1200">
                  <a:solidFill>
                    <a:schemeClr val="tx2"/>
                  </a:solidFill>
                </a:rPr>
                <a:t>Click on the </a:t>
              </a:r>
              <a:r>
                <a:rPr lang="en-GB" sz="1200" b="1">
                  <a:solidFill>
                    <a:schemeClr val="tx2"/>
                  </a:solidFill>
                </a:rPr>
                <a:t>Format Picture </a:t>
              </a:r>
              <a:r>
                <a:rPr lang="en-GB" sz="1200">
                  <a:solidFill>
                    <a:schemeClr val="tx2"/>
                  </a:solidFill>
                </a:rPr>
                <a:t>tab in the ribbon and use the tools to edit the image.</a:t>
              </a:r>
            </a:p>
            <a:p>
              <a:pPr marL="342900" indent="-342900" algn="l">
                <a:lnSpc>
                  <a:spcPct val="120000"/>
                </a:lnSpc>
                <a:spcBef>
                  <a:spcPts val="0"/>
                </a:spcBef>
                <a:spcAft>
                  <a:spcPts val="1200"/>
                </a:spcAft>
                <a:buFont typeface="+mj-lt"/>
                <a:buAutoNum type="arabicPeriod"/>
              </a:pPr>
              <a:r>
                <a:rPr lang="en-GB" sz="1200">
                  <a:solidFill>
                    <a:schemeClr val="tx2"/>
                  </a:solidFill>
                </a:rPr>
                <a:t>Choose </a:t>
              </a:r>
              <a:r>
                <a:rPr lang="en-GB" sz="1200" b="1">
                  <a:solidFill>
                    <a:schemeClr val="tx2"/>
                  </a:solidFill>
                </a:rPr>
                <a:t>Crop</a:t>
              </a:r>
              <a:r>
                <a:rPr lang="en-GB" sz="1200">
                  <a:solidFill>
                    <a:schemeClr val="tx2"/>
                  </a:solidFill>
                </a:rPr>
                <a:t> to resize and move the image within the placeholder, using the white circles in the corners of the image. Click on the drop down arrow and choose </a:t>
              </a:r>
              <a:r>
                <a:rPr lang="en-GB" sz="1200" b="1">
                  <a:solidFill>
                    <a:schemeClr val="tx2"/>
                  </a:solidFill>
                </a:rPr>
                <a:t>Fit</a:t>
              </a:r>
              <a:r>
                <a:rPr lang="en-GB" sz="1200">
                  <a:solidFill>
                    <a:schemeClr val="tx2"/>
                  </a:solidFill>
                </a:rPr>
                <a:t> to fit the image to the placeholder.</a:t>
              </a:r>
            </a:p>
            <a:p>
              <a:pPr marL="342900" indent="-342900" algn="l">
                <a:lnSpc>
                  <a:spcPct val="120000"/>
                </a:lnSpc>
                <a:spcBef>
                  <a:spcPts val="0"/>
                </a:spcBef>
                <a:spcAft>
                  <a:spcPts val="1200"/>
                </a:spcAft>
                <a:buFont typeface="+mj-lt"/>
                <a:buAutoNum type="arabicPeriod"/>
              </a:pPr>
              <a:r>
                <a:rPr lang="en-GB" sz="1200">
                  <a:solidFill>
                    <a:schemeClr val="tx2"/>
                  </a:solidFill>
                </a:rPr>
                <a:t>Right click the image and choose </a:t>
              </a:r>
              <a:r>
                <a:rPr lang="en-GB" sz="1200" b="1">
                  <a:solidFill>
                    <a:schemeClr val="tx2"/>
                  </a:solidFill>
                </a:rPr>
                <a:t>Send to back </a:t>
              </a:r>
              <a:r>
                <a:rPr lang="en-GB" sz="1200">
                  <a:solidFill>
                    <a:schemeClr val="tx2"/>
                  </a:solidFill>
                </a:rPr>
                <a:t>if it is obscuring any other elements.</a:t>
              </a:r>
            </a:p>
            <a:p>
              <a:pPr marL="342900" indent="-342900" algn="l">
                <a:lnSpc>
                  <a:spcPct val="120000"/>
                </a:lnSpc>
                <a:spcBef>
                  <a:spcPts val="0"/>
                </a:spcBef>
                <a:spcAft>
                  <a:spcPts val="1200"/>
                </a:spcAft>
                <a:buFont typeface="+mj-lt"/>
                <a:buAutoNum type="arabicPeriod"/>
              </a:pPr>
              <a:endParaRPr lang="en-GB" sz="1200">
                <a:solidFill>
                  <a:schemeClr val="tx2"/>
                </a:solidFill>
              </a:endParaRPr>
            </a:p>
            <a:p>
              <a:pPr marL="342900" indent="-342900" algn="l">
                <a:lnSpc>
                  <a:spcPct val="120000"/>
                </a:lnSpc>
                <a:spcBef>
                  <a:spcPts val="0"/>
                </a:spcBef>
                <a:spcAft>
                  <a:spcPts val="1200"/>
                </a:spcAft>
                <a:buFont typeface="+mj-lt"/>
                <a:buAutoNum type="arabicPeriod"/>
              </a:pPr>
              <a:endParaRPr lang="en-GB" sz="1200">
                <a:solidFill>
                  <a:schemeClr val="tx2"/>
                </a:solidFill>
              </a:endParaRPr>
            </a:p>
          </p:txBody>
        </p:sp>
      </p:grpSp>
      <p:grpSp>
        <p:nvGrpSpPr>
          <p:cNvPr id="34" name="Group 33">
            <a:extLst>
              <a:ext uri="{FF2B5EF4-FFF2-40B4-BE49-F238E27FC236}">
                <a16:creationId xmlns:a16="http://schemas.microsoft.com/office/drawing/2014/main" id="{8C0CA0E0-A6F9-4AA5-8902-F4E9323BA583}"/>
              </a:ext>
            </a:extLst>
          </p:cNvPr>
          <p:cNvGrpSpPr/>
          <p:nvPr userDrawn="1"/>
        </p:nvGrpSpPr>
        <p:grpSpPr>
          <a:xfrm>
            <a:off x="12277511" y="0"/>
            <a:ext cx="3507557" cy="5219700"/>
            <a:chOff x="12277511" y="0"/>
            <a:chExt cx="3507557" cy="5219700"/>
          </a:xfrm>
        </p:grpSpPr>
        <p:grpSp>
          <p:nvGrpSpPr>
            <p:cNvPr id="35" name="Group 34">
              <a:extLst>
                <a:ext uri="{FF2B5EF4-FFF2-40B4-BE49-F238E27FC236}">
                  <a16:creationId xmlns:a16="http://schemas.microsoft.com/office/drawing/2014/main" id="{AF1CEA82-80C6-4BFD-86EF-5F565E8EAF96}"/>
                </a:ext>
              </a:extLst>
            </p:cNvPr>
            <p:cNvGrpSpPr/>
            <p:nvPr userDrawn="1"/>
          </p:nvGrpSpPr>
          <p:grpSpPr>
            <a:xfrm>
              <a:off x="12277511" y="0"/>
              <a:ext cx="3507557" cy="5219700"/>
              <a:chOff x="-3593067" y="0"/>
              <a:chExt cx="3507557" cy="5219700"/>
            </a:xfrm>
          </p:grpSpPr>
          <p:sp>
            <p:nvSpPr>
              <p:cNvPr id="42" name="Rectangle 41">
                <a:extLst>
                  <a:ext uri="{FF2B5EF4-FFF2-40B4-BE49-F238E27FC236}">
                    <a16:creationId xmlns:a16="http://schemas.microsoft.com/office/drawing/2014/main" id="{3DC98685-25A8-4DAB-BBE1-D7DA3903A022}"/>
                  </a:ext>
                </a:extLst>
              </p:cNvPr>
              <p:cNvSpPr/>
              <p:nvPr/>
            </p:nvSpPr>
            <p:spPr>
              <a:xfrm>
                <a:off x="-3593067" y="0"/>
                <a:ext cx="3507557" cy="5219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sp>
            <p:nvSpPr>
              <p:cNvPr id="43" name="Rectangle 42">
                <a:extLst>
                  <a:ext uri="{FF2B5EF4-FFF2-40B4-BE49-F238E27FC236}">
                    <a16:creationId xmlns:a16="http://schemas.microsoft.com/office/drawing/2014/main" id="{A014738A-0E5B-4B32-8644-53374DAA631A}"/>
                  </a:ext>
                </a:extLst>
              </p:cNvPr>
              <p:cNvSpPr/>
              <p:nvPr/>
            </p:nvSpPr>
            <p:spPr>
              <a:xfrm>
                <a:off x="-3593067" y="0"/>
                <a:ext cx="3507557" cy="556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accent2"/>
                  </a:solidFill>
                </a:endParaRPr>
              </a:p>
            </p:txBody>
          </p:sp>
          <p:sp>
            <p:nvSpPr>
              <p:cNvPr id="44" name="TextBox 43">
                <a:extLst>
                  <a:ext uri="{FF2B5EF4-FFF2-40B4-BE49-F238E27FC236}">
                    <a16:creationId xmlns:a16="http://schemas.microsoft.com/office/drawing/2014/main" id="{A92271EF-083D-4D06-A057-9F99501305DE}"/>
                  </a:ext>
                </a:extLst>
              </p:cNvPr>
              <p:cNvSpPr txBox="1"/>
              <p:nvPr/>
            </p:nvSpPr>
            <p:spPr>
              <a:xfrm>
                <a:off x="-3593067" y="136139"/>
                <a:ext cx="3507557" cy="307777"/>
              </a:xfrm>
              <a:prstGeom prst="rect">
                <a:avLst/>
              </a:prstGeom>
              <a:noFill/>
            </p:spPr>
            <p:txBody>
              <a:bodyPr wrap="square" rtlCol="0" anchor="ctr">
                <a:spAutoFit/>
              </a:bodyPr>
              <a:lstStyle/>
              <a:p>
                <a:pPr algn="ctr"/>
                <a:r>
                  <a:rPr lang="en-GB" sz="1400" b="1" cap="all" spc="250" baseline="0">
                    <a:solidFill>
                      <a:schemeClr val="bg2"/>
                    </a:solidFill>
                    <a:latin typeface="+mj-lt"/>
                  </a:rPr>
                  <a:t>How to use bullets</a:t>
                </a:r>
              </a:p>
            </p:txBody>
          </p:sp>
          <p:sp>
            <p:nvSpPr>
              <p:cNvPr id="45" name="TextBox 44">
                <a:extLst>
                  <a:ext uri="{FF2B5EF4-FFF2-40B4-BE49-F238E27FC236}">
                    <a16:creationId xmlns:a16="http://schemas.microsoft.com/office/drawing/2014/main" id="{6D9BF516-3E09-4AD7-83ED-61B8F7A42E2B}"/>
                  </a:ext>
                </a:extLst>
              </p:cNvPr>
              <p:cNvSpPr txBox="1"/>
              <p:nvPr userDrawn="1"/>
            </p:nvSpPr>
            <p:spPr>
              <a:xfrm>
                <a:off x="-3481058" y="733680"/>
                <a:ext cx="3186258" cy="3111047"/>
              </a:xfrm>
              <a:prstGeom prst="rect">
                <a:avLst/>
              </a:prstGeom>
              <a:noFill/>
            </p:spPr>
            <p:txBody>
              <a:bodyPr wrap="square" rtlCol="0">
                <a:noAutofit/>
              </a:bodyPr>
              <a:lstStyle/>
              <a:p>
                <a:pPr marL="342900" indent="-342900" algn="l">
                  <a:lnSpc>
                    <a:spcPct val="120000"/>
                  </a:lnSpc>
                  <a:spcBef>
                    <a:spcPts val="0"/>
                  </a:spcBef>
                  <a:spcAft>
                    <a:spcPts val="1200"/>
                  </a:spcAft>
                  <a:buFont typeface="+mj-lt"/>
                  <a:buAutoNum type="arabicPeriod"/>
                </a:pPr>
                <a:r>
                  <a:rPr lang="en-GB" sz="1200">
                    <a:solidFill>
                      <a:schemeClr val="tx2"/>
                    </a:solidFill>
                  </a:rPr>
                  <a:t>to use your pre-formatted bullets, click on the </a:t>
                </a:r>
                <a:r>
                  <a:rPr lang="en-GB" sz="1200" b="1">
                    <a:solidFill>
                      <a:schemeClr val="tx2"/>
                    </a:solidFill>
                  </a:rPr>
                  <a:t>Increase List Level </a:t>
                </a:r>
                <a:r>
                  <a:rPr lang="en-GB" sz="1200" b="0">
                    <a:solidFill>
                      <a:schemeClr val="tx2"/>
                    </a:solidFill>
                  </a:rPr>
                  <a:t>button. </a:t>
                </a:r>
                <a:br>
                  <a:rPr lang="en-GB" sz="1200" b="0">
                    <a:solidFill>
                      <a:schemeClr val="tx2"/>
                    </a:solidFill>
                  </a:rPr>
                </a:br>
                <a:br>
                  <a:rPr lang="en-GB" sz="1200" b="0">
                    <a:solidFill>
                      <a:schemeClr val="tx2"/>
                    </a:solidFill>
                  </a:rPr>
                </a:br>
                <a:br>
                  <a:rPr lang="en-GB" sz="1200" b="0">
                    <a:solidFill>
                      <a:schemeClr val="tx2"/>
                    </a:solidFill>
                  </a:rPr>
                </a:br>
                <a:br>
                  <a:rPr lang="en-GB" sz="1200" b="0">
                    <a:solidFill>
                      <a:schemeClr val="tx2"/>
                    </a:solidFill>
                  </a:rPr>
                </a:br>
                <a:endParaRPr lang="en-GB" sz="1200" b="0">
                  <a:solidFill>
                    <a:schemeClr val="tx2"/>
                  </a:solidFill>
                </a:endParaRPr>
              </a:p>
              <a:p>
                <a:pPr marL="342900" indent="-342900" algn="l">
                  <a:lnSpc>
                    <a:spcPct val="120000"/>
                  </a:lnSpc>
                  <a:spcBef>
                    <a:spcPts val="0"/>
                  </a:spcBef>
                  <a:spcAft>
                    <a:spcPts val="1200"/>
                  </a:spcAft>
                  <a:buFont typeface="+mj-lt"/>
                  <a:buAutoNum type="arabicPeriod"/>
                </a:pPr>
                <a:r>
                  <a:rPr lang="en-GB" sz="1200" b="0">
                    <a:solidFill>
                      <a:schemeClr val="tx2"/>
                    </a:solidFill>
                  </a:rPr>
                  <a:t>To indent your bullets to the next level, click on </a:t>
                </a:r>
                <a:r>
                  <a:rPr lang="en-GB" sz="1200" b="1">
                    <a:solidFill>
                      <a:schemeClr val="tx2"/>
                    </a:solidFill>
                  </a:rPr>
                  <a:t>Increase List Level </a:t>
                </a:r>
                <a:r>
                  <a:rPr lang="en-GB" sz="1200" b="0">
                    <a:solidFill>
                      <a:schemeClr val="tx2"/>
                    </a:solidFill>
                  </a:rPr>
                  <a:t>again.</a:t>
                </a:r>
              </a:p>
              <a:p>
                <a:pPr marL="342900" indent="-342900" algn="l">
                  <a:lnSpc>
                    <a:spcPct val="120000"/>
                  </a:lnSpc>
                  <a:spcBef>
                    <a:spcPts val="0"/>
                  </a:spcBef>
                  <a:spcAft>
                    <a:spcPts val="1200"/>
                  </a:spcAft>
                  <a:buFont typeface="+mj-lt"/>
                  <a:buAutoNum type="arabicPeriod"/>
                </a:pPr>
                <a:r>
                  <a:rPr lang="en-GB" sz="1200" b="0">
                    <a:solidFill>
                      <a:schemeClr val="tx2"/>
                    </a:solidFill>
                  </a:rPr>
                  <a:t>If you want to remove them, just click the </a:t>
                </a:r>
                <a:r>
                  <a:rPr lang="en-GB" sz="1200" b="1">
                    <a:solidFill>
                      <a:schemeClr val="tx2"/>
                    </a:solidFill>
                  </a:rPr>
                  <a:t>Decrease List Level </a:t>
                </a:r>
                <a:r>
                  <a:rPr lang="en-GB" sz="1200" b="0">
                    <a:solidFill>
                      <a:schemeClr val="tx2"/>
                    </a:solidFill>
                  </a:rPr>
                  <a:t>button.</a:t>
                </a:r>
              </a:p>
            </p:txBody>
          </p:sp>
        </p:grpSp>
        <p:grpSp>
          <p:nvGrpSpPr>
            <p:cNvPr id="36" name="Group 35">
              <a:extLst>
                <a:ext uri="{FF2B5EF4-FFF2-40B4-BE49-F238E27FC236}">
                  <a16:creationId xmlns:a16="http://schemas.microsoft.com/office/drawing/2014/main" id="{881D60A5-6AB9-49AC-80B6-B37C1D7249C4}"/>
                </a:ext>
              </a:extLst>
            </p:cNvPr>
            <p:cNvGrpSpPr/>
            <p:nvPr userDrawn="1"/>
          </p:nvGrpSpPr>
          <p:grpSpPr>
            <a:xfrm>
              <a:off x="13402639" y="1555777"/>
              <a:ext cx="1257300" cy="733425"/>
              <a:chOff x="13402639" y="1406825"/>
              <a:chExt cx="1257300" cy="733425"/>
            </a:xfrm>
          </p:grpSpPr>
          <p:pic>
            <p:nvPicPr>
              <p:cNvPr id="40" name="Picture 39">
                <a:extLst>
                  <a:ext uri="{FF2B5EF4-FFF2-40B4-BE49-F238E27FC236}">
                    <a16:creationId xmlns:a16="http://schemas.microsoft.com/office/drawing/2014/main" id="{864F159E-2261-41CE-9965-9D5FCA957759}"/>
                  </a:ext>
                </a:extLst>
              </p:cNvPr>
              <p:cNvPicPr>
                <a:picLocks noChangeAspect="1"/>
              </p:cNvPicPr>
              <p:nvPr userDrawn="1"/>
            </p:nvPicPr>
            <p:blipFill>
              <a:blip r:embed="rId3"/>
              <a:stretch>
                <a:fillRect/>
              </a:stretch>
            </p:blipFill>
            <p:spPr>
              <a:xfrm>
                <a:off x="13402639" y="1406825"/>
                <a:ext cx="1257300" cy="733425"/>
              </a:xfrm>
              <a:prstGeom prst="rect">
                <a:avLst/>
              </a:prstGeom>
            </p:spPr>
          </p:pic>
          <p:sp>
            <p:nvSpPr>
              <p:cNvPr id="41" name="Rectangle 40">
                <a:extLst>
                  <a:ext uri="{FF2B5EF4-FFF2-40B4-BE49-F238E27FC236}">
                    <a16:creationId xmlns:a16="http://schemas.microsoft.com/office/drawing/2014/main" id="{A76F6A62-380D-404E-8F78-A156C9D55FFC}"/>
                  </a:ext>
                </a:extLst>
              </p:cNvPr>
              <p:cNvSpPr/>
              <p:nvPr userDrawn="1"/>
            </p:nvSpPr>
            <p:spPr>
              <a:xfrm>
                <a:off x="14386560" y="1503046"/>
                <a:ext cx="226696" cy="22669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1200"/>
                  </a:spcAft>
                </a:pPr>
                <a:endParaRPr lang="en-GB" sz="1400"/>
              </a:p>
            </p:txBody>
          </p:sp>
        </p:grpSp>
        <p:grpSp>
          <p:nvGrpSpPr>
            <p:cNvPr id="37" name="Group 36">
              <a:extLst>
                <a:ext uri="{FF2B5EF4-FFF2-40B4-BE49-F238E27FC236}">
                  <a16:creationId xmlns:a16="http://schemas.microsoft.com/office/drawing/2014/main" id="{74BDE8C4-B08D-4AB5-888C-06D8D65D1C65}"/>
                </a:ext>
              </a:extLst>
            </p:cNvPr>
            <p:cNvGrpSpPr/>
            <p:nvPr userDrawn="1"/>
          </p:nvGrpSpPr>
          <p:grpSpPr>
            <a:xfrm>
              <a:off x="13402639" y="4144274"/>
              <a:ext cx="1257300" cy="723900"/>
              <a:chOff x="13402639" y="4144274"/>
              <a:chExt cx="1257300" cy="723900"/>
            </a:xfrm>
          </p:grpSpPr>
          <p:pic>
            <p:nvPicPr>
              <p:cNvPr id="38" name="Picture 37">
                <a:extLst>
                  <a:ext uri="{FF2B5EF4-FFF2-40B4-BE49-F238E27FC236}">
                    <a16:creationId xmlns:a16="http://schemas.microsoft.com/office/drawing/2014/main" id="{03BC6712-683A-40BB-9600-1CFB751837AB}"/>
                  </a:ext>
                </a:extLst>
              </p:cNvPr>
              <p:cNvPicPr>
                <a:picLocks noChangeAspect="1"/>
              </p:cNvPicPr>
              <p:nvPr userDrawn="1"/>
            </p:nvPicPr>
            <p:blipFill>
              <a:blip r:embed="rId4"/>
              <a:stretch>
                <a:fillRect/>
              </a:stretch>
            </p:blipFill>
            <p:spPr>
              <a:xfrm>
                <a:off x="13402639" y="4144274"/>
                <a:ext cx="1257300" cy="723900"/>
              </a:xfrm>
              <a:prstGeom prst="rect">
                <a:avLst/>
              </a:prstGeom>
            </p:spPr>
          </p:pic>
          <p:sp>
            <p:nvSpPr>
              <p:cNvPr id="39" name="Rectangle 38">
                <a:extLst>
                  <a:ext uri="{FF2B5EF4-FFF2-40B4-BE49-F238E27FC236}">
                    <a16:creationId xmlns:a16="http://schemas.microsoft.com/office/drawing/2014/main" id="{CF907E34-E9B3-48D3-A118-862363B577BF}"/>
                  </a:ext>
                </a:extLst>
              </p:cNvPr>
              <p:cNvSpPr/>
              <p:nvPr userDrawn="1"/>
            </p:nvSpPr>
            <p:spPr>
              <a:xfrm>
                <a:off x="14171294" y="4224637"/>
                <a:ext cx="226696" cy="22669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1200"/>
                  </a:spcAft>
                </a:pPr>
                <a:endParaRPr lang="en-GB" sz="1400"/>
              </a:p>
            </p:txBody>
          </p:sp>
        </p:grpSp>
      </p:grpSp>
      <p:sp>
        <p:nvSpPr>
          <p:cNvPr id="8" name="Content Placeholder 2">
            <a:extLst>
              <a:ext uri="{FF2B5EF4-FFF2-40B4-BE49-F238E27FC236}">
                <a16:creationId xmlns:a16="http://schemas.microsoft.com/office/drawing/2014/main" id="{19E73DD7-8E8C-9516-5DE9-6CC57C325A0F}"/>
              </a:ext>
            </a:extLst>
          </p:cNvPr>
          <p:cNvSpPr>
            <a:spLocks noGrp="1"/>
          </p:cNvSpPr>
          <p:nvPr>
            <p:ph sz="quarter" idx="13" hasCustomPrompt="1"/>
          </p:nvPr>
        </p:nvSpPr>
        <p:spPr>
          <a:xfrm>
            <a:off x="1260474" y="537343"/>
            <a:ext cx="10213204" cy="1055148"/>
          </a:xfrm>
          <a:prstGeom prst="rect">
            <a:avLst/>
          </a:prstGeom>
        </p:spPr>
        <p:txBody>
          <a:bodyPr wrap="square" lIns="0" tIns="0" rIns="0" bIns="0"/>
          <a:lstStyle>
            <a:lvl1pPr marL="0" indent="0">
              <a:lnSpc>
                <a:spcPct val="85000"/>
              </a:lnSpc>
              <a:buNone/>
              <a:defRPr sz="4000" b="1" i="0" kern="1000" baseline="0">
                <a:solidFill>
                  <a:schemeClr val="accent6"/>
                </a:solidFill>
                <a:latin typeface="Poppins SemiBold" panose="02000000000000000000" pitchFamily="2" charset="77"/>
                <a:cs typeface="Poppins SemiBold" panose="02000000000000000000" pitchFamily="2" charset="77"/>
              </a:defRPr>
            </a:lvl1pPr>
          </a:lstStyle>
          <a:p>
            <a:pPr lvl="0"/>
            <a:r>
              <a:rPr lang="en-GB"/>
              <a:t>Header to</a:t>
            </a:r>
            <a:br>
              <a:rPr lang="en-GB"/>
            </a:br>
            <a:r>
              <a:rPr lang="en-GB"/>
              <a:t>go here</a:t>
            </a:r>
            <a:endParaRPr lang="en-US"/>
          </a:p>
        </p:txBody>
      </p:sp>
      <p:sp>
        <p:nvSpPr>
          <p:cNvPr id="5" name="Text Placeholder 26">
            <a:extLst>
              <a:ext uri="{FF2B5EF4-FFF2-40B4-BE49-F238E27FC236}">
                <a16:creationId xmlns:a16="http://schemas.microsoft.com/office/drawing/2014/main" id="{8C9B395A-60FD-DCA7-4E7C-B2BB9B0DD654}"/>
              </a:ext>
            </a:extLst>
          </p:cNvPr>
          <p:cNvSpPr>
            <a:spLocks noGrp="1"/>
          </p:cNvSpPr>
          <p:nvPr>
            <p:ph type="body" sz="quarter" idx="18" hasCustomPrompt="1"/>
          </p:nvPr>
        </p:nvSpPr>
        <p:spPr>
          <a:xfrm>
            <a:off x="1260474" y="1878693"/>
            <a:ext cx="4638017" cy="4436381"/>
          </a:xfrm>
          <a:prstGeom prst="rect">
            <a:avLst/>
          </a:prstGeom>
        </p:spPr>
        <p:txBody>
          <a:bodyPr/>
          <a:lstStyle>
            <a:lvl1pPr>
              <a:defRPr/>
            </a:lvl1pPr>
          </a:lstStyle>
          <a:p>
            <a:pPr lvl="0"/>
            <a:r>
              <a:rPr lang="en-GB"/>
              <a:t>Enter text</a:t>
            </a:r>
          </a:p>
          <a:p>
            <a:pPr lvl="1"/>
            <a:r>
              <a:rPr lang="en-GB"/>
              <a:t>Second level</a:t>
            </a:r>
          </a:p>
          <a:p>
            <a:pPr lvl="2"/>
            <a:r>
              <a:rPr lang="en-GB"/>
              <a:t>Third level</a:t>
            </a:r>
          </a:p>
          <a:p>
            <a:pPr lvl="3"/>
            <a:r>
              <a:rPr lang="en-GB"/>
              <a:t>Fourth level</a:t>
            </a:r>
          </a:p>
          <a:p>
            <a:pPr lvl="4"/>
            <a:r>
              <a:rPr lang="en-GB"/>
              <a:t>Fifth level</a:t>
            </a:r>
          </a:p>
        </p:txBody>
      </p:sp>
      <p:sp>
        <p:nvSpPr>
          <p:cNvPr id="6" name="Text Placeholder 26">
            <a:extLst>
              <a:ext uri="{FF2B5EF4-FFF2-40B4-BE49-F238E27FC236}">
                <a16:creationId xmlns:a16="http://schemas.microsoft.com/office/drawing/2014/main" id="{54CB0E2E-33A6-E590-5758-19668EC7A436}"/>
              </a:ext>
            </a:extLst>
          </p:cNvPr>
          <p:cNvSpPr>
            <a:spLocks noGrp="1"/>
          </p:cNvSpPr>
          <p:nvPr>
            <p:ph type="body" sz="quarter" idx="19" hasCustomPrompt="1"/>
          </p:nvPr>
        </p:nvSpPr>
        <p:spPr>
          <a:xfrm>
            <a:off x="6829941" y="1878693"/>
            <a:ext cx="4638017" cy="4436381"/>
          </a:xfrm>
          <a:prstGeom prst="rect">
            <a:avLst/>
          </a:prstGeom>
        </p:spPr>
        <p:txBody>
          <a:bodyPr/>
          <a:lstStyle>
            <a:lvl1pPr>
              <a:defRPr/>
            </a:lvl1pPr>
          </a:lstStyle>
          <a:p>
            <a:pPr lvl="0"/>
            <a:r>
              <a:rPr lang="en-GB"/>
              <a:t>Enter text</a:t>
            </a:r>
          </a:p>
          <a:p>
            <a:pPr lvl="1"/>
            <a:r>
              <a:rPr lang="en-GB"/>
              <a:t>Second level</a:t>
            </a:r>
          </a:p>
          <a:p>
            <a:pPr lvl="2"/>
            <a:r>
              <a:rPr lang="en-GB"/>
              <a:t>Third level</a:t>
            </a:r>
          </a:p>
          <a:p>
            <a:pPr lvl="3"/>
            <a:r>
              <a:rPr lang="en-GB"/>
              <a:t>Fourth level</a:t>
            </a:r>
          </a:p>
          <a:p>
            <a:pPr lvl="4"/>
            <a:r>
              <a:rPr lang="en-GB"/>
              <a:t>Fifth level</a:t>
            </a:r>
          </a:p>
        </p:txBody>
      </p:sp>
      <p:cxnSp>
        <p:nvCxnSpPr>
          <p:cNvPr id="7" name="Straight Connector 6">
            <a:extLst>
              <a:ext uri="{FF2B5EF4-FFF2-40B4-BE49-F238E27FC236}">
                <a16:creationId xmlns:a16="http://schemas.microsoft.com/office/drawing/2014/main" id="{0F62EDF9-FE23-AA26-51DD-D135BA7EFBCD}"/>
              </a:ext>
            </a:extLst>
          </p:cNvPr>
          <p:cNvCxnSpPr>
            <a:cxnSpLocks/>
          </p:cNvCxnSpPr>
          <p:nvPr userDrawn="1"/>
        </p:nvCxnSpPr>
        <p:spPr>
          <a:xfrm>
            <a:off x="6377770" y="1847209"/>
            <a:ext cx="0" cy="4467866"/>
          </a:xfrm>
          <a:prstGeom prst="line">
            <a:avLst/>
          </a:prstGeom>
          <a:ln w="12700">
            <a:solidFill>
              <a:srgbClr val="2B234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3909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A Title Slide">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3873546-44C9-2047-BB90-6AA823C09D01}"/>
              </a:ext>
            </a:extLst>
          </p:cNvPr>
          <p:cNvGrpSpPr/>
          <p:nvPr userDrawn="1"/>
        </p:nvGrpSpPr>
        <p:grpSpPr>
          <a:xfrm>
            <a:off x="9180000" y="6192000"/>
            <a:ext cx="3060000" cy="683776"/>
            <a:chOff x="9180000" y="6192000"/>
            <a:chExt cx="3060000" cy="683776"/>
          </a:xfrm>
        </p:grpSpPr>
        <p:pic>
          <p:nvPicPr>
            <p:cNvPr id="42" name="Graphic 41">
              <a:extLst>
                <a:ext uri="{FF2B5EF4-FFF2-40B4-BE49-F238E27FC236}">
                  <a16:creationId xmlns:a16="http://schemas.microsoft.com/office/drawing/2014/main" id="{AC04A654-29F2-D148-A940-C3A8C984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43" name="Graphic 42">
              <a:extLst>
                <a:ext uri="{FF2B5EF4-FFF2-40B4-BE49-F238E27FC236}">
                  <a16:creationId xmlns:a16="http://schemas.microsoft.com/office/drawing/2014/main" id="{E1CD9472-C976-0F4A-A3A4-1774252D77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40" name="Group 39">
            <a:extLst>
              <a:ext uri="{FF2B5EF4-FFF2-40B4-BE49-F238E27FC236}">
                <a16:creationId xmlns:a16="http://schemas.microsoft.com/office/drawing/2014/main" id="{7C5D65F7-FA3A-4747-BC09-62A66E436284}"/>
              </a:ext>
            </a:extLst>
          </p:cNvPr>
          <p:cNvGrpSpPr/>
          <p:nvPr userDrawn="1"/>
        </p:nvGrpSpPr>
        <p:grpSpPr>
          <a:xfrm>
            <a:off x="0" y="0"/>
            <a:ext cx="8784000" cy="6363746"/>
            <a:chOff x="0" y="0"/>
            <a:chExt cx="8784000" cy="6363746"/>
          </a:xfrm>
        </p:grpSpPr>
        <p:pic>
          <p:nvPicPr>
            <p:cNvPr id="39" name="Graphic 38">
              <a:extLst>
                <a:ext uri="{FF2B5EF4-FFF2-40B4-BE49-F238E27FC236}">
                  <a16:creationId xmlns:a16="http://schemas.microsoft.com/office/drawing/2014/main" id="{535D98E6-0873-E548-999B-CEF411345C7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37" name="Graphic 36">
              <a:extLst>
                <a:ext uri="{FF2B5EF4-FFF2-40B4-BE49-F238E27FC236}">
                  <a16:creationId xmlns:a16="http://schemas.microsoft.com/office/drawing/2014/main" id="{1A480D59-0266-3E40-86ED-8DD999A0129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grpSp>
      <p:sp>
        <p:nvSpPr>
          <p:cNvPr id="2" name="Title 1">
            <a:extLst>
              <a:ext uri="{FF2B5EF4-FFF2-40B4-BE49-F238E27FC236}">
                <a16:creationId xmlns:a16="http://schemas.microsoft.com/office/drawing/2014/main" id="{BD625AA2-B5BE-354C-B4C7-B62F47AE46B0}"/>
              </a:ext>
            </a:extLst>
          </p:cNvPr>
          <p:cNvSpPr>
            <a:spLocks noGrp="1"/>
          </p:cNvSpPr>
          <p:nvPr>
            <p:ph type="ctrTitle" hasCustomPrompt="1"/>
          </p:nvPr>
        </p:nvSpPr>
        <p:spPr>
          <a:xfrm>
            <a:off x="838200" y="1122363"/>
            <a:ext cx="731520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3/23/2026</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46" name="Graphic 45">
            <a:extLst>
              <a:ext uri="{FF2B5EF4-FFF2-40B4-BE49-F238E27FC236}">
                <a16:creationId xmlns:a16="http://schemas.microsoft.com/office/drawing/2014/main" id="{B1A4FC15-FD40-2A46-886F-897C28E3C5F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520000" cy="558121"/>
          </a:xfrm>
          <a:prstGeom prst="rect">
            <a:avLst/>
          </a:prstGeom>
        </p:spPr>
      </p:pic>
    </p:spTree>
    <p:extLst>
      <p:ext uri="{BB962C8B-B14F-4D97-AF65-F5344CB8AC3E}">
        <p14:creationId xmlns:p14="http://schemas.microsoft.com/office/powerpoint/2010/main" val="351103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b 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85D28C3-BA45-7B1B-A68A-3E179273C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000" y="6192000"/>
            <a:ext cx="4080000" cy="680000"/>
          </a:xfrm>
          <a:prstGeom prst="rect">
            <a:avLst/>
          </a:prstGeom>
        </p:spPr>
      </p:pic>
      <p:pic>
        <p:nvPicPr>
          <p:cNvPr id="19" name="Graphic 18">
            <a:extLst>
              <a:ext uri="{FF2B5EF4-FFF2-40B4-BE49-F238E27FC236}">
                <a16:creationId xmlns:a16="http://schemas.microsoft.com/office/drawing/2014/main" id="{DAB807BF-E1F8-560A-2CCC-EBE5E3139A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44000" y="6264000"/>
            <a:ext cx="3648000" cy="611776"/>
          </a:xfrm>
          <a:prstGeom prst="rect">
            <a:avLst/>
          </a:prstGeom>
        </p:spPr>
      </p:pic>
      <p:pic>
        <p:nvPicPr>
          <p:cNvPr id="20" name="Graphic 19">
            <a:extLst>
              <a:ext uri="{FF2B5EF4-FFF2-40B4-BE49-F238E27FC236}">
                <a16:creationId xmlns:a16="http://schemas.microsoft.com/office/drawing/2014/main" id="{3446C7F9-F608-3B4F-4693-6D47A4D6DE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11712000" cy="6363746"/>
          </a:xfrm>
          <a:prstGeom prst="rect">
            <a:avLst/>
          </a:prstGeom>
        </p:spPr>
      </p:pic>
      <p:pic>
        <p:nvPicPr>
          <p:cNvPr id="21" name="Graphic 20">
            <a:extLst>
              <a:ext uri="{FF2B5EF4-FFF2-40B4-BE49-F238E27FC236}">
                <a16:creationId xmlns:a16="http://schemas.microsoft.com/office/drawing/2014/main" id="{5B397D0F-A57B-9E7E-19FE-381B64607E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11616000" cy="6203486"/>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
        <p:nvSpPr>
          <p:cNvPr id="2" name="Title 1"/>
          <p:cNvSpPr>
            <a:spLocks noGrp="1"/>
          </p:cNvSpPr>
          <p:nvPr>
            <p:ph type="ctrTitle"/>
          </p:nvPr>
        </p:nvSpPr>
        <p:spPr>
          <a:xfrm>
            <a:off x="914400" y="1122363"/>
            <a:ext cx="103632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914400" y="3602038"/>
            <a:ext cx="10439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3110010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A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1BA845D-6F34-FC42-910E-710E109578F2}"/>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9C876F5E-A347-7246-BC86-2920804D554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5EF56C32-68BE-9A49-A455-1BCFEC205A3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C1652DC9-4418-8F44-9AC8-75E058B5BC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2732909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B Title Slide COLOUR CHANGE OPTION">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111DE1E4-723B-1842-9ABD-0D80719154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38" name="Graphic 37">
            <a:extLst>
              <a:ext uri="{FF2B5EF4-FFF2-40B4-BE49-F238E27FC236}">
                <a16:creationId xmlns:a16="http://schemas.microsoft.com/office/drawing/2014/main" id="{A21B6AE5-7037-BA41-934D-3884A96D73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34" name="Graphic 33">
            <a:extLst>
              <a:ext uri="{FF2B5EF4-FFF2-40B4-BE49-F238E27FC236}">
                <a16:creationId xmlns:a16="http://schemas.microsoft.com/office/drawing/2014/main" id="{6ACB7D24-E7AF-124F-B214-5719C008229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35" name="Graphic 34">
            <a:extLst>
              <a:ext uri="{FF2B5EF4-FFF2-40B4-BE49-F238E27FC236}">
                <a16:creationId xmlns:a16="http://schemas.microsoft.com/office/drawing/2014/main" id="{D163AB01-549C-5E49-AC4A-19BD1C9A796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pic>
        <p:nvPicPr>
          <p:cNvPr id="36" name="Graphic 35">
            <a:extLst>
              <a:ext uri="{FF2B5EF4-FFF2-40B4-BE49-F238E27FC236}">
                <a16:creationId xmlns:a16="http://schemas.microsoft.com/office/drawing/2014/main" id="{CB02FCB4-852A-214A-B2E6-AA71EF937D7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520000" cy="558121"/>
          </a:xfrm>
          <a:prstGeom prst="rect">
            <a:avLst/>
          </a:prstGeom>
        </p:spPr>
      </p:pic>
      <p:sp>
        <p:nvSpPr>
          <p:cNvPr id="2" name="Title 1">
            <a:extLst>
              <a:ext uri="{FF2B5EF4-FFF2-40B4-BE49-F238E27FC236}">
                <a16:creationId xmlns:a16="http://schemas.microsoft.com/office/drawing/2014/main" id="{BD625AA2-B5BE-354C-B4C7-B62F47AE46B0}"/>
              </a:ext>
            </a:extLst>
          </p:cNvPr>
          <p:cNvSpPr>
            <a:spLocks noGrp="1"/>
          </p:cNvSpPr>
          <p:nvPr userDrawn="1">
            <p:ph type="ctrTitle" hasCustomPrompt="1"/>
          </p:nvPr>
        </p:nvSpPr>
        <p:spPr>
          <a:xfrm>
            <a:off x="838200" y="1122363"/>
            <a:ext cx="731520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userDrawn="1">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userDrawn="1">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3/23/2026</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3172904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C Title Slide PICTURE IN Background">
    <p:spTree>
      <p:nvGrpSpPr>
        <p:cNvPr id="1" name=""/>
        <p:cNvGrpSpPr/>
        <p:nvPr/>
      </p:nvGrpSpPr>
      <p:grpSpPr>
        <a:xfrm>
          <a:off x="0" y="0"/>
          <a:ext cx="0" cy="0"/>
          <a:chOff x="0" y="0"/>
          <a:chExt cx="0" cy="0"/>
        </a:xfrm>
      </p:grpSpPr>
      <p:pic>
        <p:nvPicPr>
          <p:cNvPr id="14" name="Picture 13" descr="A picture containing person, wall, indoor, young&#10;&#10;Description automatically generated">
            <a:extLst>
              <a:ext uri="{FF2B5EF4-FFF2-40B4-BE49-F238E27FC236}">
                <a16:creationId xmlns:a16="http://schemas.microsoft.com/office/drawing/2014/main" id="{A2072464-C5A1-E44E-960C-99579A58A20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Graphic 15">
            <a:extLst>
              <a:ext uri="{FF2B5EF4-FFF2-40B4-BE49-F238E27FC236}">
                <a16:creationId xmlns:a16="http://schemas.microsoft.com/office/drawing/2014/main" id="{C409D2A8-8B2A-AA4C-976A-3E535EFDA5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075" y="0"/>
            <a:ext cx="6408000" cy="6984381"/>
          </a:xfrm>
          <a:prstGeom prst="rect">
            <a:avLst/>
          </a:prstGeom>
        </p:spPr>
      </p:pic>
      <p:pic>
        <p:nvPicPr>
          <p:cNvPr id="17" name="Graphic 16">
            <a:extLst>
              <a:ext uri="{FF2B5EF4-FFF2-40B4-BE49-F238E27FC236}">
                <a16:creationId xmlns:a16="http://schemas.microsoft.com/office/drawing/2014/main" id="{F9095FFF-15CF-9E4C-A9A2-D5B3713B19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6263999" cy="6773267"/>
          </a:xfrm>
          <a:prstGeom prst="rect">
            <a:avLst/>
          </a:prstGeom>
        </p:spPr>
      </p:pic>
      <p:grpSp>
        <p:nvGrpSpPr>
          <p:cNvPr id="41" name="Group 40">
            <a:extLst>
              <a:ext uri="{FF2B5EF4-FFF2-40B4-BE49-F238E27FC236}">
                <a16:creationId xmlns:a16="http://schemas.microsoft.com/office/drawing/2014/main" id="{E3873546-44C9-2047-BB90-6AA823C09D01}"/>
              </a:ext>
            </a:extLst>
          </p:cNvPr>
          <p:cNvGrpSpPr/>
          <p:nvPr userDrawn="1"/>
        </p:nvGrpSpPr>
        <p:grpSpPr>
          <a:xfrm>
            <a:off x="9180000" y="6192000"/>
            <a:ext cx="3060000" cy="683776"/>
            <a:chOff x="9180000" y="6192000"/>
            <a:chExt cx="3060000" cy="683776"/>
          </a:xfrm>
        </p:grpSpPr>
        <p:pic>
          <p:nvPicPr>
            <p:cNvPr id="42" name="Graphic 41">
              <a:extLst>
                <a:ext uri="{FF2B5EF4-FFF2-40B4-BE49-F238E27FC236}">
                  <a16:creationId xmlns:a16="http://schemas.microsoft.com/office/drawing/2014/main" id="{AC04A654-29F2-D148-A940-C3A8C984D9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180000" y="6192000"/>
              <a:ext cx="3060000" cy="680000"/>
            </a:xfrm>
            <a:prstGeom prst="rect">
              <a:avLst/>
            </a:prstGeom>
          </p:spPr>
        </p:pic>
        <p:pic>
          <p:nvPicPr>
            <p:cNvPr id="43" name="Graphic 42">
              <a:extLst>
                <a:ext uri="{FF2B5EF4-FFF2-40B4-BE49-F238E27FC236}">
                  <a16:creationId xmlns:a16="http://schemas.microsoft.com/office/drawing/2014/main" id="{E1CD9472-C976-0F4A-A3A4-1774252D777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BD625AA2-B5BE-354C-B4C7-B62F47AE46B0}"/>
              </a:ext>
            </a:extLst>
          </p:cNvPr>
          <p:cNvSpPr>
            <a:spLocks noGrp="1"/>
          </p:cNvSpPr>
          <p:nvPr userDrawn="1">
            <p:ph type="ctrTitle" hasCustomPrompt="1"/>
          </p:nvPr>
        </p:nvSpPr>
        <p:spPr>
          <a:xfrm>
            <a:off x="838200" y="1122363"/>
            <a:ext cx="5607950" cy="2387600"/>
          </a:xfrm>
        </p:spPr>
        <p:txBody>
          <a:bodyPr anchor="ctr" anchorCtr="0">
            <a:noAutofit/>
          </a:bodyPr>
          <a:lstStyle>
            <a:lvl1pPr algn="l">
              <a:defRPr sz="5200" b="1">
                <a:solidFill>
                  <a:schemeClr val="bg1"/>
                </a:solidFill>
                <a:latin typeface="Arial" panose="020B0604020202020204" pitchFamily="34" charset="0"/>
                <a:cs typeface="Arial" panose="020B0604020202020204" pitchFamily="34" charset="0"/>
              </a:defRPr>
            </a:lvl1pPr>
          </a:lstStyle>
          <a:p>
            <a:r>
              <a:rPr lang="en-GB"/>
              <a:t>Click to edit Master</a:t>
            </a:r>
            <a:br>
              <a:rPr lang="en-GB"/>
            </a:br>
            <a:r>
              <a:rPr lang="en-GB"/>
              <a:t>title style</a:t>
            </a:r>
            <a:endParaRPr lang="en-US"/>
          </a:p>
        </p:txBody>
      </p:sp>
      <p:sp>
        <p:nvSpPr>
          <p:cNvPr id="3" name="Subtitle 2">
            <a:extLst>
              <a:ext uri="{FF2B5EF4-FFF2-40B4-BE49-F238E27FC236}">
                <a16:creationId xmlns:a16="http://schemas.microsoft.com/office/drawing/2014/main" id="{F41D14F0-DEB7-B84E-B2A8-D355AAE2D26A}"/>
              </a:ext>
            </a:extLst>
          </p:cNvPr>
          <p:cNvSpPr>
            <a:spLocks noGrp="1"/>
          </p:cNvSpPr>
          <p:nvPr userDrawn="1">
            <p:ph type="subTitle" idx="1"/>
          </p:nvPr>
        </p:nvSpPr>
        <p:spPr>
          <a:xfrm>
            <a:off x="838200" y="3602038"/>
            <a:ext cx="73152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A13278C-4FF8-AE4D-87B8-9E9FE8DD3930}"/>
              </a:ext>
            </a:extLst>
          </p:cNvPr>
          <p:cNvSpPr>
            <a:spLocks noGrp="1"/>
          </p:cNvSpPr>
          <p:nvPr userDrawn="1">
            <p:ph type="dt" sz="half" idx="10"/>
          </p:nvPr>
        </p:nvSpPr>
        <p:spPr/>
        <p:txBody>
          <a:bodyPr/>
          <a:lstStyle>
            <a:lvl1pPr>
              <a:defRPr>
                <a:latin typeface="Arial" panose="020B0604020202020204" pitchFamily="34" charset="0"/>
                <a:cs typeface="Arial" panose="020B0604020202020204" pitchFamily="34" charset="0"/>
              </a:defRPr>
            </a:lvl1pPr>
          </a:lstStyle>
          <a:p>
            <a:fld id="{80A06E1F-515A-E647-80D4-FF2764DD78D2}" type="datetimeFigureOut">
              <a:rPr lang="en-US" smtClean="0"/>
              <a:pPr/>
              <a:t>3/23/2026</a:t>
            </a:fld>
            <a:endParaRPr lang="en-US"/>
          </a:p>
        </p:txBody>
      </p:sp>
      <p:sp>
        <p:nvSpPr>
          <p:cNvPr id="5" name="Footer Placeholder 4">
            <a:extLst>
              <a:ext uri="{FF2B5EF4-FFF2-40B4-BE49-F238E27FC236}">
                <a16:creationId xmlns:a16="http://schemas.microsoft.com/office/drawing/2014/main" id="{106728B1-6071-2E4C-85F6-87F1F82CCE51}"/>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D534-E4D4-7E4C-824A-E36C73B7B923}"/>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46" name="Graphic 45">
            <a:extLst>
              <a:ext uri="{FF2B5EF4-FFF2-40B4-BE49-F238E27FC236}">
                <a16:creationId xmlns:a16="http://schemas.microsoft.com/office/drawing/2014/main" id="{B1A4FC15-FD40-2A46-886F-897C28E3C5FD}"/>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60000" y="237916"/>
            <a:ext cx="2520000" cy="558121"/>
          </a:xfrm>
          <a:prstGeom prst="rect">
            <a:avLst/>
          </a:prstGeom>
        </p:spPr>
      </p:pic>
      <p:sp>
        <p:nvSpPr>
          <p:cNvPr id="7" name="TextBox 6">
            <a:extLst>
              <a:ext uri="{FF2B5EF4-FFF2-40B4-BE49-F238E27FC236}">
                <a16:creationId xmlns:a16="http://schemas.microsoft.com/office/drawing/2014/main" id="{B1EA4872-EE30-8848-9614-9AD4231F1C61}"/>
              </a:ext>
            </a:extLst>
          </p:cNvPr>
          <p:cNvSpPr txBox="1"/>
          <p:nvPr userDrawn="1"/>
        </p:nvSpPr>
        <p:spPr>
          <a:xfrm>
            <a:off x="8182374" y="549060"/>
            <a:ext cx="3400926" cy="1200329"/>
          </a:xfrm>
          <a:prstGeom prst="rect">
            <a:avLst/>
          </a:prstGeom>
          <a:noFill/>
        </p:spPr>
        <p:txBody>
          <a:bodyPr wrap="square" rtlCol="0">
            <a:spAutoFit/>
          </a:bodyPr>
          <a:lstStyle/>
          <a:p>
            <a:pPr algn="ctr"/>
            <a:r>
              <a:rPr lang="en-US"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spTree>
    <p:extLst>
      <p:ext uri="{BB962C8B-B14F-4D97-AF65-F5344CB8AC3E}">
        <p14:creationId xmlns:p14="http://schemas.microsoft.com/office/powerpoint/2010/main" val="1338454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B Content colour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600105-264F-BD5F-216D-E497F9C40CB0}"/>
              </a:ext>
            </a:extLst>
          </p:cNvPr>
          <p:cNvSpPr/>
          <p:nvPr userDrawn="1"/>
        </p:nvSpPr>
        <p:spPr>
          <a:xfrm>
            <a:off x="0" y="0"/>
            <a:ext cx="12192000" cy="6858000"/>
          </a:xfrm>
          <a:prstGeom prst="rect">
            <a:avLst/>
          </a:prstGeom>
          <a:solidFill>
            <a:srgbClr val="5C4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6EE0C295-AFFD-5748-773D-2522F3F374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3528000" cy="1068577"/>
          </a:xfrm>
          <a:prstGeom prst="rect">
            <a:avLst/>
          </a:prstGeom>
        </p:spPr>
      </p:pic>
      <p:pic>
        <p:nvPicPr>
          <p:cNvPr id="16" name="Graphic 15">
            <a:extLst>
              <a:ext uri="{FF2B5EF4-FFF2-40B4-BE49-F238E27FC236}">
                <a16:creationId xmlns:a16="http://schemas.microsoft.com/office/drawing/2014/main" id="{2EBB0401-5761-90E9-AD8D-FE53704B76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348000" cy="978646"/>
          </a:xfrm>
          <a:prstGeom prst="rect">
            <a:avLst/>
          </a:prstGeom>
        </p:spPr>
      </p:pic>
      <p:pic>
        <p:nvPicPr>
          <p:cNvPr id="18" name="Graphic 17">
            <a:extLst>
              <a:ext uri="{FF2B5EF4-FFF2-40B4-BE49-F238E27FC236}">
                <a16:creationId xmlns:a16="http://schemas.microsoft.com/office/drawing/2014/main" id="{D98B0ECD-98BA-8D9F-1B7D-03CC4DDF32A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0000" y="270000"/>
            <a:ext cx="2113090" cy="468000"/>
          </a:xfrm>
          <a:prstGeom prst="rect">
            <a:avLst/>
          </a:prstGeom>
        </p:spPr>
      </p:pic>
      <p:pic>
        <p:nvPicPr>
          <p:cNvPr id="19" name="Graphic 18">
            <a:extLst>
              <a:ext uri="{FF2B5EF4-FFF2-40B4-BE49-F238E27FC236}">
                <a16:creationId xmlns:a16="http://schemas.microsoft.com/office/drawing/2014/main" id="{157CA874-DF1B-0B60-2FBC-313058337FA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20" name="Graphic 19">
            <a:extLst>
              <a:ext uri="{FF2B5EF4-FFF2-40B4-BE49-F238E27FC236}">
                <a16:creationId xmlns:a16="http://schemas.microsoft.com/office/drawing/2014/main" id="{5FD17803-0C53-523D-7503-59564AF6E50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lvl1pPr>
              <a:defRPr>
                <a:solidFill>
                  <a:schemeClr val="bg1"/>
                </a:solidFill>
              </a:defRPr>
            </a:lvl1pPr>
          </a:lstStyle>
          <a:p>
            <a:fld id="{80A06E1F-515A-E647-80D4-FF2764DD78D2}" type="datetimeFigureOut">
              <a:rPr lang="en-US" smtClean="0"/>
              <a:pPr/>
              <a:t>3/23/2026</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834395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C Content colour change optio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3/23/2026</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9" name="Graphic 18">
            <a:extLst>
              <a:ext uri="{FF2B5EF4-FFF2-40B4-BE49-F238E27FC236}">
                <a16:creationId xmlns:a16="http://schemas.microsoft.com/office/drawing/2014/main" id="{7480BDDA-16AB-1745-B360-BDDA1D38B66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9AFECE57-7528-DD4E-846A-B4E70CE657B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A6684181-6C4D-4042-B2B4-0C382C67254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2418863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D Content and picture in background">
    <p:spTree>
      <p:nvGrpSpPr>
        <p:cNvPr id="1" name=""/>
        <p:cNvGrpSpPr/>
        <p:nvPr/>
      </p:nvGrpSpPr>
      <p:grpSpPr>
        <a:xfrm>
          <a:off x="0" y="0"/>
          <a:ext cx="0" cy="0"/>
          <a:chOff x="0" y="0"/>
          <a:chExt cx="0" cy="0"/>
        </a:xfrm>
      </p:grpSpPr>
      <p:pic>
        <p:nvPicPr>
          <p:cNvPr id="14" name="Picture 13" descr="A picture containing person, wall, indoor, young&#10;&#10;Description automatically generated">
            <a:extLst>
              <a:ext uri="{FF2B5EF4-FFF2-40B4-BE49-F238E27FC236}">
                <a16:creationId xmlns:a16="http://schemas.microsoft.com/office/drawing/2014/main" id="{61D73A29-ACA9-854F-9086-43EFB00CE7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8A55DA40-64BD-B340-A8ED-5B199513179A}"/>
              </a:ext>
            </a:extLst>
          </p:cNvPr>
          <p:cNvSpPr txBox="1"/>
          <p:nvPr userDrawn="1"/>
        </p:nvSpPr>
        <p:spPr>
          <a:xfrm>
            <a:off x="8182374" y="549060"/>
            <a:ext cx="3400926" cy="923330"/>
          </a:xfrm>
          <a:prstGeom prst="rect">
            <a:avLst/>
          </a:prstGeom>
          <a:noFill/>
        </p:spPr>
        <p:txBody>
          <a:bodyPr wrap="square" rtlCol="0">
            <a:spAutoFit/>
          </a:bodyPr>
          <a:lstStyle/>
          <a:p>
            <a:pPr algn="ctr"/>
            <a:r>
              <a:rPr lang="en-US" b="1" i="0">
                <a:solidFill>
                  <a:schemeClr val="bg1"/>
                </a:solidFill>
                <a:latin typeface="Arial" panose="020B0604020202020204" pitchFamily="34" charset="0"/>
                <a:cs typeface="Arial" panose="020B0604020202020204" pitchFamily="34" charset="0"/>
              </a:rPr>
              <a:t>GOTO TO SLIDE MASTER TO CHANGE BACKGROUND PICTURE</a:t>
            </a:r>
          </a:p>
        </p:txBody>
      </p:sp>
      <p:grpSp>
        <p:nvGrpSpPr>
          <p:cNvPr id="10" name="Group 9">
            <a:extLst>
              <a:ext uri="{FF2B5EF4-FFF2-40B4-BE49-F238E27FC236}">
                <a16:creationId xmlns:a16="http://schemas.microsoft.com/office/drawing/2014/main" id="{31BA845D-6F34-FC42-910E-710E109578F2}"/>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1C983E7B-B05C-3A44-9D47-048EFF06222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B29970B2-AD6A-704F-87D8-1067BAC8B8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9" name="Group 8">
            <a:extLst>
              <a:ext uri="{FF2B5EF4-FFF2-40B4-BE49-F238E27FC236}">
                <a16:creationId xmlns:a16="http://schemas.microsoft.com/office/drawing/2014/main" id="{5738EE89-5836-C643-9A4A-186D9CE5DF33}"/>
              </a:ext>
            </a:extLst>
          </p:cNvPr>
          <p:cNvGrpSpPr/>
          <p:nvPr userDrawn="1"/>
        </p:nvGrpSpPr>
        <p:grpSpPr>
          <a:xfrm>
            <a:off x="-1" y="0"/>
            <a:ext cx="3528000" cy="1068577"/>
            <a:chOff x="-1" y="0"/>
            <a:chExt cx="3528000" cy="1068577"/>
          </a:xfrm>
        </p:grpSpPr>
        <p:pic>
          <p:nvPicPr>
            <p:cNvPr id="17" name="Graphic 16">
              <a:extLst>
                <a:ext uri="{FF2B5EF4-FFF2-40B4-BE49-F238E27FC236}">
                  <a16:creationId xmlns:a16="http://schemas.microsoft.com/office/drawing/2014/main" id="{9C876F5E-A347-7246-BC86-2920804D554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5EF56C32-68BE-9A49-A455-1BCFEC205A3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C1652DC9-4418-8F44-9AC8-75E058B5BC1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12582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A Content Standar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4C9ED4D-4CAD-5E45-86A2-061ED94E088A}"/>
              </a:ext>
            </a:extLst>
          </p:cNvPr>
          <p:cNvGrpSpPr/>
          <p:nvPr userDrawn="1"/>
        </p:nvGrpSpPr>
        <p:grpSpPr>
          <a:xfrm>
            <a:off x="9180000" y="6192000"/>
            <a:ext cx="3060000" cy="683776"/>
            <a:chOff x="9180000" y="6192000"/>
            <a:chExt cx="3060000" cy="683776"/>
          </a:xfrm>
        </p:grpSpPr>
        <p:pic>
          <p:nvPicPr>
            <p:cNvPr id="14" name="Graphic 13">
              <a:extLst>
                <a:ext uri="{FF2B5EF4-FFF2-40B4-BE49-F238E27FC236}">
                  <a16:creationId xmlns:a16="http://schemas.microsoft.com/office/drawing/2014/main" id="{16D849E0-54E2-FD44-8228-62867A0409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DAE15E81-642B-F440-9BA6-848C67F9C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3/23/2026</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grpSp>
        <p:nvGrpSpPr>
          <p:cNvPr id="16" name="Group 15">
            <a:extLst>
              <a:ext uri="{FF2B5EF4-FFF2-40B4-BE49-F238E27FC236}">
                <a16:creationId xmlns:a16="http://schemas.microsoft.com/office/drawing/2014/main" id="{F869C34B-8109-8C45-A824-45A37EABDF04}"/>
              </a:ext>
            </a:extLst>
          </p:cNvPr>
          <p:cNvGrpSpPr/>
          <p:nvPr userDrawn="1"/>
        </p:nvGrpSpPr>
        <p:grpSpPr>
          <a:xfrm rot="10800000">
            <a:off x="0" y="-261678"/>
            <a:ext cx="3060000" cy="683776"/>
            <a:chOff x="9180000" y="6192000"/>
            <a:chExt cx="3060000" cy="683776"/>
          </a:xfrm>
        </p:grpSpPr>
        <p:pic>
          <p:nvPicPr>
            <p:cNvPr id="18" name="Graphic 17">
              <a:extLst>
                <a:ext uri="{FF2B5EF4-FFF2-40B4-BE49-F238E27FC236}">
                  <a16:creationId xmlns:a16="http://schemas.microsoft.com/office/drawing/2014/main" id="{4063B4AC-54B2-9646-A6F6-FA93EF3CE8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9" name="Graphic 18">
              <a:extLst>
                <a:ext uri="{FF2B5EF4-FFF2-40B4-BE49-F238E27FC236}">
                  <a16:creationId xmlns:a16="http://schemas.microsoft.com/office/drawing/2014/main" id="{392DF097-9DA1-AC4D-978B-750AFE4145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Tree>
    <p:extLst>
      <p:ext uri="{BB962C8B-B14F-4D97-AF65-F5344CB8AC3E}">
        <p14:creationId xmlns:p14="http://schemas.microsoft.com/office/powerpoint/2010/main" val="633374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B Content standard with colour chan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16D849E0-54E2-FD44-8228-62867A0409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DAE15E81-642B-F440-9BA6-848C67F9C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sp>
        <p:nvSpPr>
          <p:cNvPr id="2" name="Title 1">
            <a:extLst>
              <a:ext uri="{FF2B5EF4-FFF2-40B4-BE49-F238E27FC236}">
                <a16:creationId xmlns:a16="http://schemas.microsoft.com/office/drawing/2014/main" id="{D590B697-9FB5-F342-B594-50935614A682}"/>
              </a:ext>
            </a:extLst>
          </p:cNvPr>
          <p:cNvSpPr>
            <a:spLocks noGrp="1"/>
          </p:cNvSpPr>
          <p:nvPr userDrawn="1">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2784C6-97E0-3744-8DD1-EFDB2634AE1A}"/>
              </a:ext>
            </a:extLst>
          </p:cNvPr>
          <p:cNvSpPr>
            <a:spLocks noGrp="1"/>
          </p:cNvSpPr>
          <p:nvPr userDrawn="1">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32E533-51E7-4345-974A-5126F1435A08}"/>
              </a:ext>
            </a:extLst>
          </p:cNvPr>
          <p:cNvSpPr>
            <a:spLocks noGrp="1"/>
          </p:cNvSpPr>
          <p:nvPr userDrawn="1">
            <p:ph type="dt" sz="half" idx="10"/>
          </p:nvPr>
        </p:nvSpPr>
        <p:spPr/>
        <p:txBody>
          <a:bodyPr/>
          <a:lstStyle/>
          <a:p>
            <a:fld id="{80A06E1F-515A-E647-80D4-FF2764DD78D2}" type="datetimeFigureOut">
              <a:rPr lang="en-US" smtClean="0"/>
              <a:t>3/23/2026</a:t>
            </a:fld>
            <a:endParaRPr lang="en-US"/>
          </a:p>
        </p:txBody>
      </p:sp>
      <p:sp>
        <p:nvSpPr>
          <p:cNvPr id="5" name="Footer Placeholder 4">
            <a:extLst>
              <a:ext uri="{FF2B5EF4-FFF2-40B4-BE49-F238E27FC236}">
                <a16:creationId xmlns:a16="http://schemas.microsoft.com/office/drawing/2014/main" id="{F564D8B9-A0DD-CE42-89CF-1A42D72F161D}"/>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4EE15-F01D-2847-8433-306B28FA83F6}"/>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2" name="Graphic 11">
            <a:extLst>
              <a:ext uri="{FF2B5EF4-FFF2-40B4-BE49-F238E27FC236}">
                <a16:creationId xmlns:a16="http://schemas.microsoft.com/office/drawing/2014/main" id="{4E37CB51-7C20-7844-A8AF-56256182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57902"/>
            <a:ext cx="3060000" cy="680000"/>
          </a:xfrm>
          <a:prstGeom prst="rect">
            <a:avLst/>
          </a:prstGeom>
        </p:spPr>
      </p:pic>
      <p:pic>
        <p:nvPicPr>
          <p:cNvPr id="13" name="Graphic 12">
            <a:extLst>
              <a:ext uri="{FF2B5EF4-FFF2-40B4-BE49-F238E27FC236}">
                <a16:creationId xmlns:a16="http://schemas.microsoft.com/office/drawing/2014/main" id="{6A7FF583-F210-9448-8D92-79DA80FEA9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36000" y="-261678"/>
            <a:ext cx="2736000" cy="611776"/>
          </a:xfrm>
          <a:prstGeom prst="rect">
            <a:avLst/>
          </a:prstGeom>
        </p:spPr>
      </p:pic>
    </p:spTree>
    <p:extLst>
      <p:ext uri="{BB962C8B-B14F-4D97-AF65-F5344CB8AC3E}">
        <p14:creationId xmlns:p14="http://schemas.microsoft.com/office/powerpoint/2010/main" val="2068821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4 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5CE6B32-C9AA-C044-9055-ED75DF41F90D}"/>
              </a:ext>
            </a:extLst>
          </p:cNvPr>
          <p:cNvGrpSpPr/>
          <p:nvPr userDrawn="1"/>
        </p:nvGrpSpPr>
        <p:grpSpPr>
          <a:xfrm>
            <a:off x="9180000" y="6192000"/>
            <a:ext cx="3060000" cy="683776"/>
            <a:chOff x="9180000" y="6192000"/>
            <a:chExt cx="3060000" cy="683776"/>
          </a:xfrm>
        </p:grpSpPr>
        <p:pic>
          <p:nvPicPr>
            <p:cNvPr id="11" name="Graphic 10">
              <a:extLst>
                <a:ext uri="{FF2B5EF4-FFF2-40B4-BE49-F238E27FC236}">
                  <a16:creationId xmlns:a16="http://schemas.microsoft.com/office/drawing/2014/main" id="{25785373-E610-8E49-9AAE-4D3100CF7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48B57AA7-BA14-DE48-9DA1-0F7460033A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0DBEDB40-A9E0-354E-AAF0-FE77C19A2434}"/>
              </a:ext>
            </a:extLst>
          </p:cNvPr>
          <p:cNvSpPr>
            <a:spLocks noGrp="1"/>
          </p:cNvSpPr>
          <p:nvPr>
            <p:ph type="title"/>
          </p:nvPr>
        </p:nvSpPr>
        <p:spPr>
          <a:xfrm>
            <a:off x="831850" y="1709738"/>
            <a:ext cx="10515600" cy="2852737"/>
          </a:xfrm>
        </p:spPr>
        <p:txBody>
          <a:bodyPr anchor="b">
            <a:noAutofit/>
          </a:bodyPr>
          <a:lstStyle>
            <a:lvl1pPr>
              <a:defRPr sz="4200" b="1">
                <a:solidFill>
                  <a:srgbClr val="0086CB"/>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3567DFB-8502-0242-8C35-80120A099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310962-6C63-AF4B-BEEE-4E2892B0FBA8}"/>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5" name="Footer Placeholder 4">
            <a:extLst>
              <a:ext uri="{FF2B5EF4-FFF2-40B4-BE49-F238E27FC236}">
                <a16:creationId xmlns:a16="http://schemas.microsoft.com/office/drawing/2014/main" id="{BE42F3FA-EA9D-1F4B-9310-7DA284EE6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A221E-19ED-A94D-B0FD-A50038A6B966}"/>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7" name="Group 16">
            <a:extLst>
              <a:ext uri="{FF2B5EF4-FFF2-40B4-BE49-F238E27FC236}">
                <a16:creationId xmlns:a16="http://schemas.microsoft.com/office/drawing/2014/main" id="{71ACD938-BDF8-4246-9E72-D992747FAF2A}"/>
              </a:ext>
            </a:extLst>
          </p:cNvPr>
          <p:cNvGrpSpPr/>
          <p:nvPr userDrawn="1"/>
        </p:nvGrpSpPr>
        <p:grpSpPr>
          <a:xfrm>
            <a:off x="-1" y="0"/>
            <a:ext cx="3528000" cy="1068577"/>
            <a:chOff x="-1" y="0"/>
            <a:chExt cx="3528000" cy="1068577"/>
          </a:xfrm>
        </p:grpSpPr>
        <p:pic>
          <p:nvPicPr>
            <p:cNvPr id="18" name="Graphic 17">
              <a:extLst>
                <a:ext uri="{FF2B5EF4-FFF2-40B4-BE49-F238E27FC236}">
                  <a16:creationId xmlns:a16="http://schemas.microsoft.com/office/drawing/2014/main" id="{032D3689-85CA-6D41-A178-EDA19275C94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9" name="Graphic 18">
              <a:extLst>
                <a:ext uri="{FF2B5EF4-FFF2-40B4-BE49-F238E27FC236}">
                  <a16:creationId xmlns:a16="http://schemas.microsoft.com/office/drawing/2014/main" id="{52B3C612-0F0A-1942-BCD7-6B2B90F194F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0" name="Graphic 19">
              <a:extLst>
                <a:ext uri="{FF2B5EF4-FFF2-40B4-BE49-F238E27FC236}">
                  <a16:creationId xmlns:a16="http://schemas.microsoft.com/office/drawing/2014/main" id="{0BEE7AF6-C7D6-8B45-AD2C-A7DEC4E5705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16456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5A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E7994B-7084-7A46-AB73-596E3BB0501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1DA74E1B-C938-A944-BFF7-842B8AD595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D0DDF8F3-2A80-8B48-AAA2-397C18F2E62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p:ph type="title"/>
          </p:nvPr>
        </p:nvSpPr>
        <p:spPr/>
        <p:txBody>
          <a:bodyPr>
            <a:noAutofit/>
          </a:bodyPr>
          <a:lstStyle>
            <a:lvl1pPr>
              <a:defRPr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5601867F-0367-3140-B450-204D15C71A29}"/>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5EC88F2C-8C98-DE48-B301-AA9147DA43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414C1D93-B9DA-D14E-B80B-759BB7305C0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0DFABA35-B302-6F4A-ABF8-78C7D1913C6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82219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1b Title Slide">
    <p:spTree>
      <p:nvGrpSpPr>
        <p:cNvPr id="1" name=""/>
        <p:cNvGrpSpPr/>
        <p:nvPr/>
      </p:nvGrpSpPr>
      <p:grpSpPr>
        <a:xfrm>
          <a:off x="0" y="0"/>
          <a:ext cx="0" cy="0"/>
          <a:chOff x="0" y="0"/>
          <a:chExt cx="0" cy="0"/>
        </a:xfrm>
      </p:grpSpPr>
      <p:pic>
        <p:nvPicPr>
          <p:cNvPr id="17" name="Picture 16" descr="A picture containing person, wall, indoor, young&#10;&#10;Description automatically generated">
            <a:extLst>
              <a:ext uri="{FF2B5EF4-FFF2-40B4-BE49-F238E27FC236}">
                <a16:creationId xmlns:a16="http://schemas.microsoft.com/office/drawing/2014/main" id="{A6E246DD-9DE7-17DB-E7B6-970E6D17E838}"/>
              </a:ext>
            </a:extLst>
          </p:cNvPr>
          <p:cNvPicPr>
            <a:picLocks noChangeAspect="1"/>
          </p:cNvPicPr>
          <p:nvPr userDrawn="1"/>
        </p:nvPicPr>
        <p:blipFill>
          <a:blip r:embed="rId2"/>
          <a:stretch>
            <a:fillRect/>
          </a:stretch>
        </p:blipFill>
        <p:spPr>
          <a:xfrm>
            <a:off x="-1556667" y="0"/>
            <a:ext cx="16256000" cy="6858000"/>
          </a:xfrm>
          <a:prstGeom prst="rect">
            <a:avLst/>
          </a:prstGeom>
        </p:spPr>
      </p:pic>
      <p:sp>
        <p:nvSpPr>
          <p:cNvPr id="22" name="TextBox 21">
            <a:extLst>
              <a:ext uri="{FF2B5EF4-FFF2-40B4-BE49-F238E27FC236}">
                <a16:creationId xmlns:a16="http://schemas.microsoft.com/office/drawing/2014/main" id="{507DAC34-4CC1-8C14-1475-42C0A1E23E55}"/>
              </a:ext>
            </a:extLst>
          </p:cNvPr>
          <p:cNvSpPr txBox="1"/>
          <p:nvPr userDrawn="1"/>
        </p:nvSpPr>
        <p:spPr>
          <a:xfrm>
            <a:off x="8094116" y="4688988"/>
            <a:ext cx="4534568" cy="830997"/>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grpSp>
        <p:nvGrpSpPr>
          <p:cNvPr id="14" name="Group 13">
            <a:extLst>
              <a:ext uri="{FF2B5EF4-FFF2-40B4-BE49-F238E27FC236}">
                <a16:creationId xmlns:a16="http://schemas.microsoft.com/office/drawing/2014/main" id="{D7358DD8-FA97-4567-1CAF-42116BAD1D7B}"/>
              </a:ext>
            </a:extLst>
          </p:cNvPr>
          <p:cNvGrpSpPr/>
          <p:nvPr userDrawn="1"/>
        </p:nvGrpSpPr>
        <p:grpSpPr>
          <a:xfrm>
            <a:off x="8153400" y="6192000"/>
            <a:ext cx="4080000" cy="683776"/>
            <a:chOff x="9180000" y="6192000"/>
            <a:chExt cx="3060000" cy="683776"/>
          </a:xfrm>
        </p:grpSpPr>
        <p:pic>
          <p:nvPicPr>
            <p:cNvPr id="15" name="Graphic 14">
              <a:extLst>
                <a:ext uri="{FF2B5EF4-FFF2-40B4-BE49-F238E27FC236}">
                  <a16:creationId xmlns:a16="http://schemas.microsoft.com/office/drawing/2014/main" id="{3BDCDC2B-4B9D-BE8B-331B-795B352A7E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6" name="Graphic 15">
              <a:extLst>
                <a:ext uri="{FF2B5EF4-FFF2-40B4-BE49-F238E27FC236}">
                  <a16:creationId xmlns:a16="http://schemas.microsoft.com/office/drawing/2014/main" id="{E785323E-D209-DE8C-F5BE-DB52ABACB3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900DF534-9C02-C1F7-585B-D7299A0865C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96240" y="1"/>
            <a:ext cx="8544000" cy="6984381"/>
          </a:xfrm>
          <a:prstGeom prst="rect">
            <a:avLst/>
          </a:prstGeom>
        </p:spPr>
      </p:pic>
      <p:pic>
        <p:nvPicPr>
          <p:cNvPr id="13" name="Graphic 12">
            <a:extLst>
              <a:ext uri="{FF2B5EF4-FFF2-40B4-BE49-F238E27FC236}">
                <a16:creationId xmlns:a16="http://schemas.microsoft.com/office/drawing/2014/main" id="{B6D412E0-4F34-AB67-100A-C71877D595A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21673" y="1"/>
            <a:ext cx="8351999" cy="6773267"/>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32120" y="270001"/>
            <a:ext cx="2649280" cy="440065"/>
          </a:xfrm>
          <a:prstGeom prst="rect">
            <a:avLst/>
          </a:prstGeom>
        </p:spPr>
      </p:pic>
      <p:sp>
        <p:nvSpPr>
          <p:cNvPr id="2" name="Title 1"/>
          <p:cNvSpPr>
            <a:spLocks noGrp="1"/>
          </p:cNvSpPr>
          <p:nvPr>
            <p:ph type="ctrTitle" hasCustomPrompt="1"/>
          </p:nvPr>
        </p:nvSpPr>
        <p:spPr>
          <a:xfrm>
            <a:off x="914400" y="1122363"/>
            <a:ext cx="10363200" cy="2387600"/>
          </a:xfrm>
        </p:spPr>
        <p:txBody>
          <a:bodyPr anchor="ctr" anchorCtr="0"/>
          <a:lstStyle>
            <a:lvl1pPr algn="l">
              <a:defRPr sz="3800" b="1">
                <a:solidFill>
                  <a:schemeClr val="bg1"/>
                </a:solidFill>
              </a:defRPr>
            </a:lvl1pPr>
          </a:lstStyle>
          <a:p>
            <a:r>
              <a:rPr lang="en-GB"/>
              <a:t>Click to edit Master </a:t>
            </a:r>
            <a:br>
              <a:rPr lang="en-GB"/>
            </a:br>
            <a:r>
              <a:rPr lang="en-GB"/>
              <a:t>title style</a:t>
            </a:r>
            <a:endParaRPr lang="en-US"/>
          </a:p>
        </p:txBody>
      </p:sp>
      <p:sp>
        <p:nvSpPr>
          <p:cNvPr id="3" name="Subtitle 2"/>
          <p:cNvSpPr>
            <a:spLocks noGrp="1"/>
          </p:cNvSpPr>
          <p:nvPr>
            <p:ph type="subTitle" idx="1"/>
          </p:nvPr>
        </p:nvSpPr>
        <p:spPr>
          <a:xfrm>
            <a:off x="914400" y="3602038"/>
            <a:ext cx="10439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3749988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5B Two Content option">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44CEE7D5-31A1-8140-814E-894B643B61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768000" cy="6869774"/>
          </a:xfrm>
          <a:prstGeom prst="rect">
            <a:avLst/>
          </a:prstGeom>
        </p:spPr>
      </p:pic>
      <p:pic>
        <p:nvPicPr>
          <p:cNvPr id="18" name="Graphic 17">
            <a:extLst>
              <a:ext uri="{FF2B5EF4-FFF2-40B4-BE49-F238E27FC236}">
                <a16:creationId xmlns:a16="http://schemas.microsoft.com/office/drawing/2014/main" id="{3CE591D5-3850-FB42-B95C-042743C80ED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588000" cy="6858972"/>
          </a:xfrm>
          <a:prstGeom prst="rect">
            <a:avLst/>
          </a:prstGeom>
        </p:spPr>
      </p:pic>
      <p:grpSp>
        <p:nvGrpSpPr>
          <p:cNvPr id="11" name="Group 10">
            <a:extLst>
              <a:ext uri="{FF2B5EF4-FFF2-40B4-BE49-F238E27FC236}">
                <a16:creationId xmlns:a16="http://schemas.microsoft.com/office/drawing/2014/main" id="{14E7994B-7084-7A46-AB73-596E3BB0501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1DA74E1B-C938-A944-BFF7-842B8AD5952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D0DDF8F3-2A80-8B48-AAA2-397C18F2E62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p:ph type="title" hasCustomPrompt="1"/>
          </p:nvPr>
        </p:nvSpPr>
        <p:spPr/>
        <p:txBody>
          <a:bodyPr>
            <a:noAutofit/>
          </a:bodyPr>
          <a:lstStyle>
            <a:lvl1pPr>
              <a:defRPr b="1">
                <a:solidFill>
                  <a:schemeClr val="bg1"/>
                </a:solidFill>
              </a:defRPr>
            </a:lvl1pPr>
          </a:lstStyle>
          <a:p>
            <a:r>
              <a:rPr lang="en-GB"/>
              <a:t>Click to edit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p:ph sz="half" idx="1"/>
          </p:nvPr>
        </p:nvSpPr>
        <p:spPr>
          <a:xfrm>
            <a:off x="838200" y="1825625"/>
            <a:ext cx="4500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p:ph sz="half" idx="2"/>
          </p:nvPr>
        </p:nvSpPr>
        <p:spPr>
          <a:xfrm>
            <a:off x="6853800" y="1825625"/>
            <a:ext cx="450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p:ph type="dt" sz="half" idx="10"/>
          </p:nvPr>
        </p:nvSpPr>
        <p:spPr/>
        <p:txBody>
          <a:bodyPr/>
          <a:lstStyle>
            <a:lvl1pPr>
              <a:defRPr>
                <a:solidFill>
                  <a:schemeClr val="bg1"/>
                </a:solidFill>
              </a:defRPr>
            </a:lvl1pPr>
          </a:lstStyle>
          <a:p>
            <a:fld id="{80A06E1F-515A-E647-80D4-FF2764DD78D2}" type="datetimeFigureOut">
              <a:rPr lang="en-US" smtClean="0"/>
              <a:pPr/>
              <a:t>3/23/2026</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7729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5C Two content colour option">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73B68C9B-B45E-9E4D-8CB3-AD7669422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6" name="Graphic 15">
            <a:extLst>
              <a:ext uri="{FF2B5EF4-FFF2-40B4-BE49-F238E27FC236}">
                <a16:creationId xmlns:a16="http://schemas.microsoft.com/office/drawing/2014/main" id="{0A3CAA69-6684-1E4A-A57D-BFB9B4B13A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20" name="Graphic 19">
            <a:extLst>
              <a:ext uri="{FF2B5EF4-FFF2-40B4-BE49-F238E27FC236}">
                <a16:creationId xmlns:a16="http://schemas.microsoft.com/office/drawing/2014/main" id="{44CEE7D5-31A1-8140-814E-894B643B61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768000" cy="6869774"/>
          </a:xfrm>
          <a:prstGeom prst="rect">
            <a:avLst/>
          </a:prstGeom>
        </p:spPr>
      </p:pic>
      <p:pic>
        <p:nvPicPr>
          <p:cNvPr id="18" name="Graphic 17">
            <a:extLst>
              <a:ext uri="{FF2B5EF4-FFF2-40B4-BE49-F238E27FC236}">
                <a16:creationId xmlns:a16="http://schemas.microsoft.com/office/drawing/2014/main" id="{3CE591D5-3850-FB42-B95C-042743C80ED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588000" cy="6858972"/>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p:txBody>
          <a:bodyPr>
            <a:noAutofit/>
          </a:bodyPr>
          <a:lstStyle>
            <a:lvl1pPr>
              <a:defRPr b="1">
                <a:solidFill>
                  <a:schemeClr val="bg1"/>
                </a:solidFill>
              </a:defRPr>
            </a:lvl1pPr>
          </a:lstStyle>
          <a:p>
            <a:r>
              <a:rPr lang="en-GB"/>
              <a:t>Click to edit title style</a:t>
            </a:r>
            <a:endParaRPr lang="en-US"/>
          </a:p>
        </p:txBody>
      </p:sp>
      <p:sp>
        <p:nvSpPr>
          <p:cNvPr id="3" name="Content Placeholder 2">
            <a:extLst>
              <a:ext uri="{FF2B5EF4-FFF2-40B4-BE49-F238E27FC236}">
                <a16:creationId xmlns:a16="http://schemas.microsoft.com/office/drawing/2014/main" id="{A276E576-F322-A54E-BC96-192AABE62F2C}"/>
              </a:ext>
            </a:extLst>
          </p:cNvPr>
          <p:cNvSpPr>
            <a:spLocks noGrp="1"/>
          </p:cNvSpPr>
          <p:nvPr userDrawn="1">
            <p:ph sz="half" idx="1"/>
          </p:nvPr>
        </p:nvSpPr>
        <p:spPr>
          <a:xfrm>
            <a:off x="838200" y="1825625"/>
            <a:ext cx="4500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DE52A-E940-944C-8FF9-D510CE586FA8}"/>
              </a:ext>
            </a:extLst>
          </p:cNvPr>
          <p:cNvSpPr>
            <a:spLocks noGrp="1"/>
          </p:cNvSpPr>
          <p:nvPr userDrawn="1">
            <p:ph sz="half" idx="2"/>
          </p:nvPr>
        </p:nvSpPr>
        <p:spPr>
          <a:xfrm>
            <a:off x="6853800" y="1825625"/>
            <a:ext cx="450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3/23/2026</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1773229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A Content o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2C3613B-6997-BE4D-AA93-20AC4ECEA55F}"/>
              </a:ext>
            </a:extLst>
          </p:cNvPr>
          <p:cNvGrpSpPr/>
          <p:nvPr userDrawn="1"/>
        </p:nvGrpSpPr>
        <p:grpSpPr>
          <a:xfrm>
            <a:off x="9180000" y="6192000"/>
            <a:ext cx="3060000" cy="683776"/>
            <a:chOff x="9180000" y="6192000"/>
            <a:chExt cx="3060000" cy="683776"/>
          </a:xfrm>
        </p:grpSpPr>
        <p:pic>
          <p:nvPicPr>
            <p:cNvPr id="21" name="Graphic 20">
              <a:extLst>
                <a:ext uri="{FF2B5EF4-FFF2-40B4-BE49-F238E27FC236}">
                  <a16:creationId xmlns:a16="http://schemas.microsoft.com/office/drawing/2014/main" id="{222A9BEC-1BFF-D948-BF71-6B05D4CD74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22" name="Graphic 21">
              <a:extLst>
                <a:ext uri="{FF2B5EF4-FFF2-40B4-BE49-F238E27FC236}">
                  <a16:creationId xmlns:a16="http://schemas.microsoft.com/office/drawing/2014/main" id="{E420D7DF-F5B5-8B40-A9E7-FDE8F7C089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4" name="Graphic 13">
            <a:extLst>
              <a:ext uri="{FF2B5EF4-FFF2-40B4-BE49-F238E27FC236}">
                <a16:creationId xmlns:a16="http://schemas.microsoft.com/office/drawing/2014/main" id="{CC81134E-6EC2-924E-A6B8-EBAD477699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228000" cy="3597646"/>
          </a:xfrm>
          <a:prstGeom prst="rect">
            <a:avLst/>
          </a:prstGeom>
        </p:spPr>
      </p:pic>
      <p:pic>
        <p:nvPicPr>
          <p:cNvPr id="9" name="Graphic 8">
            <a:extLst>
              <a:ext uri="{FF2B5EF4-FFF2-40B4-BE49-F238E27FC236}">
                <a16:creationId xmlns:a16="http://schemas.microsoft.com/office/drawing/2014/main" id="{16923251-3201-7547-A634-1F9ECD3EAA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048000" cy="3414742"/>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3/23/2026</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3836352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B Content option colour chang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96C8E4E1-DE70-D344-B39B-417E1207EB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8" name="Graphic 17">
            <a:extLst>
              <a:ext uri="{FF2B5EF4-FFF2-40B4-BE49-F238E27FC236}">
                <a16:creationId xmlns:a16="http://schemas.microsoft.com/office/drawing/2014/main" id="{4AAB28F0-B8CF-5E48-9635-5F89478D25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pic>
        <p:nvPicPr>
          <p:cNvPr id="14" name="Graphic 13">
            <a:extLst>
              <a:ext uri="{FF2B5EF4-FFF2-40B4-BE49-F238E27FC236}">
                <a16:creationId xmlns:a16="http://schemas.microsoft.com/office/drawing/2014/main" id="{CC81134E-6EC2-924E-A6B8-EBAD477699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228000" cy="3597646"/>
          </a:xfrm>
          <a:prstGeom prst="rect">
            <a:avLst/>
          </a:prstGeom>
        </p:spPr>
      </p:pic>
      <p:pic>
        <p:nvPicPr>
          <p:cNvPr id="9" name="Graphic 8">
            <a:extLst>
              <a:ext uri="{FF2B5EF4-FFF2-40B4-BE49-F238E27FC236}">
                <a16:creationId xmlns:a16="http://schemas.microsoft.com/office/drawing/2014/main" id="{16923251-3201-7547-A634-1F9ECD3EAA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048000" cy="3414742"/>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3/23/2026</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Tree>
    <p:extLst>
      <p:ext uri="{BB962C8B-B14F-4D97-AF65-F5344CB8AC3E}">
        <p14:creationId xmlns:p14="http://schemas.microsoft.com/office/powerpoint/2010/main" val="3902228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A Content o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ABFE6FB-48AE-D047-AD5C-BF4A7DA7A04B}"/>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F64E0FF4-117E-A940-B60A-47675FB87C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E26051B8-1D76-1348-8CF2-B2F3D45E36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3" name="Group 2">
            <a:extLst>
              <a:ext uri="{FF2B5EF4-FFF2-40B4-BE49-F238E27FC236}">
                <a16:creationId xmlns:a16="http://schemas.microsoft.com/office/drawing/2014/main" id="{B90EA0AB-8C14-BB49-97EE-73F3B01BF07B}"/>
              </a:ext>
            </a:extLst>
          </p:cNvPr>
          <p:cNvGrpSpPr/>
          <p:nvPr userDrawn="1"/>
        </p:nvGrpSpPr>
        <p:grpSpPr>
          <a:xfrm>
            <a:off x="0" y="0"/>
            <a:ext cx="6427075" cy="6984381"/>
            <a:chOff x="0" y="0"/>
            <a:chExt cx="6427075" cy="6984381"/>
          </a:xfrm>
        </p:grpSpPr>
        <p:pic>
          <p:nvPicPr>
            <p:cNvPr id="10" name="Graphic 9">
              <a:extLst>
                <a:ext uri="{FF2B5EF4-FFF2-40B4-BE49-F238E27FC236}">
                  <a16:creationId xmlns:a16="http://schemas.microsoft.com/office/drawing/2014/main" id="{73A5CCE1-2459-D541-B45B-7106945F67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075" y="0"/>
              <a:ext cx="6408000" cy="6984381"/>
            </a:xfrm>
            <a:prstGeom prst="rect">
              <a:avLst/>
            </a:prstGeom>
          </p:spPr>
        </p:pic>
        <p:pic>
          <p:nvPicPr>
            <p:cNvPr id="4" name="Graphic 3">
              <a:extLst>
                <a:ext uri="{FF2B5EF4-FFF2-40B4-BE49-F238E27FC236}">
                  <a16:creationId xmlns:a16="http://schemas.microsoft.com/office/drawing/2014/main" id="{E8C07DD8-9245-4F4A-9834-8E22DF0CA5E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263999" cy="6773267"/>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3/23/2026</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2289470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B Content colour change option">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BEED07A2-8D07-8248-91A6-611D91264A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16000" y="0"/>
            <a:ext cx="1170000" cy="6867391"/>
          </a:xfrm>
          <a:prstGeom prst="rect">
            <a:avLst/>
          </a:prstGeom>
        </p:spPr>
      </p:pic>
      <p:pic>
        <p:nvPicPr>
          <p:cNvPr id="13" name="Graphic 12">
            <a:extLst>
              <a:ext uri="{FF2B5EF4-FFF2-40B4-BE49-F238E27FC236}">
                <a16:creationId xmlns:a16="http://schemas.microsoft.com/office/drawing/2014/main" id="{E691BC0C-6C91-DD4D-8F1B-33ED06999F9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88000" y="0"/>
            <a:ext cx="1097956" cy="6948000"/>
          </a:xfrm>
          <a:prstGeom prst="rect">
            <a:avLst/>
          </a:prstGeom>
        </p:spPr>
      </p:pic>
      <p:pic>
        <p:nvPicPr>
          <p:cNvPr id="10" name="Graphic 9">
            <a:extLst>
              <a:ext uri="{FF2B5EF4-FFF2-40B4-BE49-F238E27FC236}">
                <a16:creationId xmlns:a16="http://schemas.microsoft.com/office/drawing/2014/main" id="{73A5CCE1-2459-D541-B45B-7106945F67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6408000" cy="6984381"/>
          </a:xfrm>
          <a:prstGeom prst="rect">
            <a:avLst/>
          </a:prstGeom>
        </p:spPr>
      </p:pic>
      <p:pic>
        <p:nvPicPr>
          <p:cNvPr id="4" name="Graphic 3">
            <a:extLst>
              <a:ext uri="{FF2B5EF4-FFF2-40B4-BE49-F238E27FC236}">
                <a16:creationId xmlns:a16="http://schemas.microsoft.com/office/drawing/2014/main" id="{E8C07DD8-9245-4F4A-9834-8E22DF0CA5E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6263999" cy="6773267"/>
          </a:xfrm>
          <a:prstGeom prst="rect">
            <a:avLst/>
          </a:prstGeom>
        </p:spPr>
      </p:pic>
      <p:pic>
        <p:nvPicPr>
          <p:cNvPr id="17" name="Graphic 16">
            <a:extLst>
              <a:ext uri="{FF2B5EF4-FFF2-40B4-BE49-F238E27FC236}">
                <a16:creationId xmlns:a16="http://schemas.microsoft.com/office/drawing/2014/main" id="{E72072A8-099A-0F46-9D7B-342E6678BF4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sp>
        <p:nvSpPr>
          <p:cNvPr id="2" name="Title 1">
            <a:extLst>
              <a:ext uri="{FF2B5EF4-FFF2-40B4-BE49-F238E27FC236}">
                <a16:creationId xmlns:a16="http://schemas.microsoft.com/office/drawing/2014/main" id="{C2FD6DE3-3425-114B-A48F-BD3C9085F490}"/>
              </a:ext>
            </a:extLst>
          </p:cNvPr>
          <p:cNvSpPr>
            <a:spLocks noGrp="1"/>
          </p:cNvSpPr>
          <p:nvPr userDrawn="1">
            <p:ph type="title" hasCustomPrompt="1"/>
          </p:nvPr>
        </p:nvSpPr>
        <p:spPr>
          <a:xfrm>
            <a:off x="838200" y="1259998"/>
            <a:ext cx="5400000" cy="2160000"/>
          </a:xfrm>
        </p:spPr>
        <p:txBody>
          <a:bodyPr anchor="t" anchorCtr="0">
            <a:noAutofit/>
          </a:bodyPr>
          <a:lstStyle>
            <a:lvl1pPr>
              <a:defRPr b="1">
                <a:solidFill>
                  <a:schemeClr val="bg1"/>
                </a:solidFill>
              </a:defRPr>
            </a:lvl1pPr>
          </a:lstStyle>
          <a:p>
            <a:r>
              <a:rPr lang="en-GB"/>
              <a:t>Click to edit title style</a:t>
            </a:r>
            <a:endParaRPr lang="en-US"/>
          </a:p>
        </p:txBody>
      </p:sp>
      <p:sp>
        <p:nvSpPr>
          <p:cNvPr id="5" name="Date Placeholder 4">
            <a:extLst>
              <a:ext uri="{FF2B5EF4-FFF2-40B4-BE49-F238E27FC236}">
                <a16:creationId xmlns:a16="http://schemas.microsoft.com/office/drawing/2014/main" id="{1D8BB41D-896D-5C4D-BA9E-88BA3B119536}"/>
              </a:ext>
            </a:extLst>
          </p:cNvPr>
          <p:cNvSpPr>
            <a:spLocks noGrp="1"/>
          </p:cNvSpPr>
          <p:nvPr userDrawn="1">
            <p:ph type="dt" sz="half" idx="10"/>
          </p:nvPr>
        </p:nvSpPr>
        <p:spPr/>
        <p:txBody>
          <a:bodyPr/>
          <a:lstStyle>
            <a:lvl1pPr>
              <a:defRPr>
                <a:solidFill>
                  <a:schemeClr val="bg1"/>
                </a:solidFill>
              </a:defRPr>
            </a:lvl1pPr>
          </a:lstStyle>
          <a:p>
            <a:fld id="{80A06E1F-515A-E647-80D4-FF2764DD78D2}" type="datetimeFigureOut">
              <a:rPr lang="en-US" smtClean="0"/>
              <a:pPr/>
              <a:t>3/23/2026</a:t>
            </a:fld>
            <a:endParaRPr lang="en-US"/>
          </a:p>
        </p:txBody>
      </p:sp>
      <p:sp>
        <p:nvSpPr>
          <p:cNvPr id="6" name="Footer Placeholder 5">
            <a:extLst>
              <a:ext uri="{FF2B5EF4-FFF2-40B4-BE49-F238E27FC236}">
                <a16:creationId xmlns:a16="http://schemas.microsoft.com/office/drawing/2014/main" id="{B75F15F0-E4FF-4A4E-97DA-D2994EF7EF57}"/>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D5E0F2-1EF8-BB41-83B4-C201152F0DCF}"/>
              </a:ext>
            </a:extLst>
          </p:cNvPr>
          <p:cNvSpPr>
            <a:spLocks noGrp="1"/>
          </p:cNvSpPr>
          <p:nvPr userDrawn="1">
            <p:ph type="sldNum" sz="quarter" idx="12"/>
          </p:nvPr>
        </p:nvSpPr>
        <p:spPr/>
        <p:txBody>
          <a:bodyPr/>
          <a:lstStyle/>
          <a:p>
            <a:fld id="{F7505F6A-5BF9-494C-98BC-D988C2CFFF49}" type="slidenum">
              <a:rPr lang="en-US" smtClean="0"/>
              <a:t>‹#›</a:t>
            </a:fld>
            <a:endParaRPr lang="en-US"/>
          </a:p>
        </p:txBody>
      </p:sp>
    </p:spTree>
    <p:extLst>
      <p:ext uri="{BB962C8B-B14F-4D97-AF65-F5344CB8AC3E}">
        <p14:creationId xmlns:p14="http://schemas.microsoft.com/office/powerpoint/2010/main" val="433270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8 Comparis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EBDC55-4570-8341-AE37-4550BA0E75D6}"/>
              </a:ext>
            </a:extLst>
          </p:cNvPr>
          <p:cNvGrpSpPr/>
          <p:nvPr userDrawn="1"/>
        </p:nvGrpSpPr>
        <p:grpSpPr>
          <a:xfrm>
            <a:off x="9180000" y="6192000"/>
            <a:ext cx="3060000" cy="683776"/>
            <a:chOff x="9180000" y="6192000"/>
            <a:chExt cx="3060000" cy="683776"/>
          </a:xfrm>
        </p:grpSpPr>
        <p:pic>
          <p:nvPicPr>
            <p:cNvPr id="14" name="Graphic 13">
              <a:extLst>
                <a:ext uri="{FF2B5EF4-FFF2-40B4-BE49-F238E27FC236}">
                  <a16:creationId xmlns:a16="http://schemas.microsoft.com/office/drawing/2014/main" id="{E8DD8297-E5F7-6A47-8A63-5BCBC9D646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BA146252-5CF3-6148-BA95-E0D89CABE6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916433B6-3768-3740-9EA0-77D04A47619D}"/>
              </a:ext>
            </a:extLst>
          </p:cNvPr>
          <p:cNvSpPr>
            <a:spLocks noGrp="1"/>
          </p:cNvSpPr>
          <p:nvPr>
            <p:ph type="title"/>
          </p:nvPr>
        </p:nvSpPr>
        <p:spPr>
          <a:xfrm>
            <a:off x="839788" y="1260000"/>
            <a:ext cx="10515600" cy="608400"/>
          </a:xfrm>
        </p:spPr>
        <p:txBody>
          <a:bodyPr>
            <a:noAutofit/>
          </a:bodyPr>
          <a:lstStyle>
            <a:lvl1pPr>
              <a:defRPr b="1">
                <a:solidFill>
                  <a:srgbClr val="0086CB"/>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B7092F-8291-4F44-B68B-DD5211A07FE6}"/>
              </a:ext>
            </a:extLst>
          </p:cNvPr>
          <p:cNvSpPr>
            <a:spLocks noGrp="1"/>
          </p:cNvSpPr>
          <p:nvPr>
            <p:ph type="body" idx="1"/>
          </p:nvPr>
        </p:nvSpPr>
        <p:spPr>
          <a:xfrm>
            <a:off x="839788" y="1896673"/>
            <a:ext cx="5157787" cy="608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70FECF-501D-4140-BD5F-18D6B776670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9D863B7-4713-9547-8FB1-ADE1F06E935C}"/>
              </a:ext>
            </a:extLst>
          </p:cNvPr>
          <p:cNvSpPr>
            <a:spLocks noGrp="1"/>
          </p:cNvSpPr>
          <p:nvPr>
            <p:ph type="body" sz="quarter" idx="3"/>
          </p:nvPr>
        </p:nvSpPr>
        <p:spPr>
          <a:xfrm>
            <a:off x="6172200" y="1896673"/>
            <a:ext cx="5183188" cy="6084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127624-5F68-8C4F-9CB8-ECCEDD6D42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73A3030-4B0B-DD41-951E-725E186978EE}"/>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8" name="Footer Placeholder 7">
            <a:extLst>
              <a:ext uri="{FF2B5EF4-FFF2-40B4-BE49-F238E27FC236}">
                <a16:creationId xmlns:a16="http://schemas.microsoft.com/office/drawing/2014/main" id="{6EB8B55F-B788-2B40-89AD-E1FCA66A5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167FE0-D393-334B-90CD-967BF39B6BFA}"/>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20" name="Group 19">
            <a:extLst>
              <a:ext uri="{FF2B5EF4-FFF2-40B4-BE49-F238E27FC236}">
                <a16:creationId xmlns:a16="http://schemas.microsoft.com/office/drawing/2014/main" id="{3AEE3157-076E-2A43-B077-3CBB32B3762B}"/>
              </a:ext>
            </a:extLst>
          </p:cNvPr>
          <p:cNvGrpSpPr/>
          <p:nvPr userDrawn="1"/>
        </p:nvGrpSpPr>
        <p:grpSpPr>
          <a:xfrm>
            <a:off x="-1" y="0"/>
            <a:ext cx="3528000" cy="1068577"/>
            <a:chOff x="-1" y="0"/>
            <a:chExt cx="3528000" cy="1068577"/>
          </a:xfrm>
        </p:grpSpPr>
        <p:pic>
          <p:nvPicPr>
            <p:cNvPr id="21" name="Graphic 20">
              <a:extLst>
                <a:ext uri="{FF2B5EF4-FFF2-40B4-BE49-F238E27FC236}">
                  <a16:creationId xmlns:a16="http://schemas.microsoft.com/office/drawing/2014/main" id="{9589FB19-0BFD-8E4B-B108-8711EC144E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2" name="Graphic 21">
              <a:extLst>
                <a:ext uri="{FF2B5EF4-FFF2-40B4-BE49-F238E27FC236}">
                  <a16:creationId xmlns:a16="http://schemas.microsoft.com/office/drawing/2014/main" id="{1C24524C-AE2E-A648-B89F-71D0C25E8A4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3" name="Graphic 22">
              <a:extLst>
                <a:ext uri="{FF2B5EF4-FFF2-40B4-BE49-F238E27FC236}">
                  <a16:creationId xmlns:a16="http://schemas.microsoft.com/office/drawing/2014/main" id="{1398FE3B-7BB0-4546-9AC6-29ED6B3030F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795527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9 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C27A4F3-7DE0-E449-A9D1-AE21F3B6664A}"/>
              </a:ext>
            </a:extLst>
          </p:cNvPr>
          <p:cNvGrpSpPr/>
          <p:nvPr userDrawn="1"/>
        </p:nvGrpSpPr>
        <p:grpSpPr>
          <a:xfrm>
            <a:off x="9180000" y="6192000"/>
            <a:ext cx="3060000" cy="683776"/>
            <a:chOff x="9180000" y="6192000"/>
            <a:chExt cx="3060000" cy="683776"/>
          </a:xfrm>
        </p:grpSpPr>
        <p:pic>
          <p:nvPicPr>
            <p:cNvPr id="10" name="Graphic 9">
              <a:extLst>
                <a:ext uri="{FF2B5EF4-FFF2-40B4-BE49-F238E27FC236}">
                  <a16:creationId xmlns:a16="http://schemas.microsoft.com/office/drawing/2014/main" id="{5A633B38-00E5-7C40-8938-9ACAFB519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4B976798-20F5-084B-B6D4-58F4D19370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F72B652C-4C05-E444-B33E-83CE6815F84D}"/>
              </a:ext>
            </a:extLst>
          </p:cNvPr>
          <p:cNvSpPr>
            <a:spLocks noGrp="1"/>
          </p:cNvSpPr>
          <p:nvPr>
            <p:ph type="title"/>
          </p:nvPr>
        </p:nvSpPr>
        <p:spPr/>
        <p:txBody>
          <a:bodyPr>
            <a:noAutofit/>
          </a:bodyPr>
          <a:lstStyle>
            <a:lvl1pPr>
              <a:defRPr>
                <a:solidFill>
                  <a:srgbClr val="0086CB"/>
                </a:solidFill>
              </a:defRPr>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FC3F4C92-754D-BC46-B754-06B73555B2E9}"/>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4" name="Footer Placeholder 3">
            <a:extLst>
              <a:ext uri="{FF2B5EF4-FFF2-40B4-BE49-F238E27FC236}">
                <a16:creationId xmlns:a16="http://schemas.microsoft.com/office/drawing/2014/main" id="{F3C31A5C-B36C-AF47-8842-80337488A0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DAC01-938B-BD4B-A9E0-DC188D9E4649}"/>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6" name="Group 15">
            <a:extLst>
              <a:ext uri="{FF2B5EF4-FFF2-40B4-BE49-F238E27FC236}">
                <a16:creationId xmlns:a16="http://schemas.microsoft.com/office/drawing/2014/main" id="{27766D95-8378-164C-AEA4-891A39FF9E4A}"/>
              </a:ext>
            </a:extLst>
          </p:cNvPr>
          <p:cNvGrpSpPr/>
          <p:nvPr userDrawn="1"/>
        </p:nvGrpSpPr>
        <p:grpSpPr>
          <a:xfrm>
            <a:off x="-1" y="0"/>
            <a:ext cx="3528000" cy="1068577"/>
            <a:chOff x="-1" y="0"/>
            <a:chExt cx="3528000" cy="1068577"/>
          </a:xfrm>
        </p:grpSpPr>
        <p:pic>
          <p:nvPicPr>
            <p:cNvPr id="17" name="Graphic 16">
              <a:extLst>
                <a:ext uri="{FF2B5EF4-FFF2-40B4-BE49-F238E27FC236}">
                  <a16:creationId xmlns:a16="http://schemas.microsoft.com/office/drawing/2014/main" id="{F4DBCB5D-CD17-E141-BD69-241421846A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8" name="Graphic 17">
              <a:extLst>
                <a:ext uri="{FF2B5EF4-FFF2-40B4-BE49-F238E27FC236}">
                  <a16:creationId xmlns:a16="http://schemas.microsoft.com/office/drawing/2014/main" id="{3A1C3C25-2DED-C84A-8043-8453D5F5D1C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9" name="Graphic 18">
              <a:extLst>
                <a:ext uri="{FF2B5EF4-FFF2-40B4-BE49-F238E27FC236}">
                  <a16:creationId xmlns:a16="http://schemas.microsoft.com/office/drawing/2014/main" id="{EB6CC371-6F84-3344-8699-D96EB4A537A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2772899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6E78F3-1EC2-B149-A64D-DC96FC044F0E}"/>
              </a:ext>
            </a:extLst>
          </p:cNvPr>
          <p:cNvGrpSpPr/>
          <p:nvPr userDrawn="1"/>
        </p:nvGrpSpPr>
        <p:grpSpPr>
          <a:xfrm>
            <a:off x="9180000" y="6192000"/>
            <a:ext cx="3060000" cy="683776"/>
            <a:chOff x="9180000" y="6192000"/>
            <a:chExt cx="3060000" cy="683776"/>
          </a:xfrm>
        </p:grpSpPr>
        <p:pic>
          <p:nvPicPr>
            <p:cNvPr id="9" name="Graphic 8">
              <a:extLst>
                <a:ext uri="{FF2B5EF4-FFF2-40B4-BE49-F238E27FC236}">
                  <a16:creationId xmlns:a16="http://schemas.microsoft.com/office/drawing/2014/main" id="{2DE06A9C-773E-E049-A042-72D70B6BB6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C91F883C-664B-CB4A-9BBE-3F8D41BC162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Date Placeholder 1">
            <a:extLst>
              <a:ext uri="{FF2B5EF4-FFF2-40B4-BE49-F238E27FC236}">
                <a16:creationId xmlns:a16="http://schemas.microsoft.com/office/drawing/2014/main" id="{8BE91F83-7F2C-3946-82F0-EC88BDED6233}"/>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3" name="Footer Placeholder 2">
            <a:extLst>
              <a:ext uri="{FF2B5EF4-FFF2-40B4-BE49-F238E27FC236}">
                <a16:creationId xmlns:a16="http://schemas.microsoft.com/office/drawing/2014/main" id="{2B703CD2-64A2-5C4D-A707-322DB3AE00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C750E4-5AA8-2446-92E8-019D05A12110}"/>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5" name="Group 14">
            <a:extLst>
              <a:ext uri="{FF2B5EF4-FFF2-40B4-BE49-F238E27FC236}">
                <a16:creationId xmlns:a16="http://schemas.microsoft.com/office/drawing/2014/main" id="{810CF4BE-D2BC-AD49-97D8-0BB0C6847999}"/>
              </a:ext>
            </a:extLst>
          </p:cNvPr>
          <p:cNvGrpSpPr/>
          <p:nvPr userDrawn="1"/>
        </p:nvGrpSpPr>
        <p:grpSpPr>
          <a:xfrm>
            <a:off x="-1" y="0"/>
            <a:ext cx="3528000" cy="1068577"/>
            <a:chOff x="-1" y="0"/>
            <a:chExt cx="3528000" cy="1068577"/>
          </a:xfrm>
        </p:grpSpPr>
        <p:pic>
          <p:nvPicPr>
            <p:cNvPr id="16" name="Graphic 15">
              <a:extLst>
                <a:ext uri="{FF2B5EF4-FFF2-40B4-BE49-F238E27FC236}">
                  <a16:creationId xmlns:a16="http://schemas.microsoft.com/office/drawing/2014/main" id="{8D80642B-251F-F74C-B7BB-1CFB584058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7" name="Graphic 16">
              <a:extLst>
                <a:ext uri="{FF2B5EF4-FFF2-40B4-BE49-F238E27FC236}">
                  <a16:creationId xmlns:a16="http://schemas.microsoft.com/office/drawing/2014/main" id="{8E6010E9-6F56-1A4C-A824-32DD7CA6F3C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8" name="Graphic 17">
              <a:extLst>
                <a:ext uri="{FF2B5EF4-FFF2-40B4-BE49-F238E27FC236}">
                  <a16:creationId xmlns:a16="http://schemas.microsoft.com/office/drawing/2014/main" id="{A1BE4AB9-0AF8-3D44-A0A5-4FF1B7DC5D6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702535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11 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8A3DC85-B57D-6948-A98A-60BCB7320600}"/>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C77D431E-8183-B842-AA41-2A1ED3FC54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6344AADD-D523-D544-9B9B-D61613A944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B71FC1C4-0263-E947-B86B-835747DADF07}"/>
              </a:ext>
            </a:extLst>
          </p:cNvPr>
          <p:cNvSpPr>
            <a:spLocks noGrp="1"/>
          </p:cNvSpPr>
          <p:nvPr>
            <p:ph type="title"/>
          </p:nvPr>
        </p:nvSpPr>
        <p:spPr>
          <a:xfrm>
            <a:off x="839788" y="1260000"/>
            <a:ext cx="3932237" cy="1069975"/>
          </a:xfrm>
        </p:spPr>
        <p:txBody>
          <a:bodyPr anchor="b">
            <a:noAutofit/>
          </a:bodyPr>
          <a:lstStyle>
            <a:lvl1pPr>
              <a:defRPr sz="3200" b="1">
                <a:solidFill>
                  <a:srgbClr val="0086C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998D9AF-DBA6-1D49-AF81-12630F74C582}"/>
              </a:ext>
            </a:extLst>
          </p:cNvPr>
          <p:cNvSpPr>
            <a:spLocks noGrp="1"/>
          </p:cNvSpPr>
          <p:nvPr>
            <p:ph idx="1"/>
          </p:nvPr>
        </p:nvSpPr>
        <p:spPr>
          <a:xfrm>
            <a:off x="5183188" y="1260000"/>
            <a:ext cx="6172200" cy="49458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37E69C-8D19-7C46-86E0-1D27FC40470F}"/>
              </a:ext>
            </a:extLst>
          </p:cNvPr>
          <p:cNvSpPr>
            <a:spLocks noGrp="1"/>
          </p:cNvSpPr>
          <p:nvPr>
            <p:ph type="body" sz="half" idx="2"/>
          </p:nvPr>
        </p:nvSpPr>
        <p:spPr>
          <a:xfrm>
            <a:off x="839788" y="23804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32FE99-C62D-F549-96CE-08583C08D74A}"/>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6" name="Footer Placeholder 5">
            <a:extLst>
              <a:ext uri="{FF2B5EF4-FFF2-40B4-BE49-F238E27FC236}">
                <a16:creationId xmlns:a16="http://schemas.microsoft.com/office/drawing/2014/main" id="{E9A88A0C-9F9E-5643-AC1A-5886DC55F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B53A7-EA9F-C44E-A6BD-588D3062F96E}"/>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3D9A2448-6F00-864B-8943-6016589F3D9F}"/>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B0C642D9-B1F6-A54D-ABD0-6A03E96CC8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0D1F4EE1-E832-CC42-84EF-51C848A18DD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D0A2B3B2-FB30-9F4E-96D7-08529D317AA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309768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B Content colour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5360F-DD5E-71DF-4E61-BC0CCDB8749E}"/>
              </a:ext>
            </a:extLst>
          </p:cNvPr>
          <p:cNvSpPr/>
          <p:nvPr userDrawn="1"/>
        </p:nvSpPr>
        <p:spPr>
          <a:xfrm>
            <a:off x="-3" y="14318"/>
            <a:ext cx="12185403" cy="6858000"/>
          </a:xfrm>
          <a:prstGeom prst="rect">
            <a:avLst/>
          </a:prstGeom>
          <a:solidFill>
            <a:srgbClr val="5C4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Graphic 14">
            <a:extLst>
              <a:ext uri="{FF2B5EF4-FFF2-40B4-BE49-F238E27FC236}">
                <a16:creationId xmlns:a16="http://schemas.microsoft.com/office/drawing/2014/main" id="{7D4756CB-326D-A46A-0EE5-255F5F89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000" y="6192000"/>
            <a:ext cx="4080000" cy="680000"/>
          </a:xfrm>
          <a:prstGeom prst="rect">
            <a:avLst/>
          </a:prstGeom>
        </p:spPr>
      </p:pic>
      <p:pic>
        <p:nvPicPr>
          <p:cNvPr id="16" name="Graphic 15">
            <a:extLst>
              <a:ext uri="{FF2B5EF4-FFF2-40B4-BE49-F238E27FC236}">
                <a16:creationId xmlns:a16="http://schemas.microsoft.com/office/drawing/2014/main" id="{D601DB58-D637-6D2D-05FD-1AA7DC681E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44000" y="6264000"/>
            <a:ext cx="3648000" cy="611776"/>
          </a:xfrm>
          <a:prstGeom prst="rect">
            <a:avLst/>
          </a:prstGeom>
        </p:spPr>
      </p:pic>
      <p:sp>
        <p:nvSpPr>
          <p:cNvPr id="2" name="Title 1"/>
          <p:cNvSpPr>
            <a:spLocks noGrp="1"/>
          </p:cNvSpPr>
          <p:nvPr>
            <p:ph type="title"/>
          </p:nvPr>
        </p:nvSpPr>
        <p:spPr>
          <a:xfrm>
            <a:off x="838200" y="1218343"/>
            <a:ext cx="10515600" cy="634049"/>
          </a:xfrm>
        </p:spPr>
        <p:txBody>
          <a:bodyPr>
            <a:noAutofit/>
          </a:bodyPr>
          <a:lstStyle>
            <a:lvl1pPr>
              <a:defRPr sz="3800" b="1">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838200" y="2035285"/>
            <a:ext cx="10515600" cy="4141677"/>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6056DE11-7CB2-794B-AE9D-EE81807A300C}" type="datetimeFigureOut">
              <a:rPr lang="en-US" smtClean="0"/>
              <a:pPr/>
              <a:t>3/23/2026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Tree>
    <p:extLst>
      <p:ext uri="{BB962C8B-B14F-4D97-AF65-F5344CB8AC3E}">
        <p14:creationId xmlns:p14="http://schemas.microsoft.com/office/powerpoint/2010/main" val="2942053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2 Picture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8A2E67E-308E-A44C-AAEF-F93C538A363C}"/>
              </a:ext>
            </a:extLst>
          </p:cNvPr>
          <p:cNvGrpSpPr/>
          <p:nvPr userDrawn="1"/>
        </p:nvGrpSpPr>
        <p:grpSpPr>
          <a:xfrm>
            <a:off x="9180000" y="6192000"/>
            <a:ext cx="3060000" cy="683776"/>
            <a:chOff x="9180000" y="6192000"/>
            <a:chExt cx="3060000" cy="683776"/>
          </a:xfrm>
        </p:grpSpPr>
        <p:pic>
          <p:nvPicPr>
            <p:cNvPr id="12" name="Graphic 11">
              <a:extLst>
                <a:ext uri="{FF2B5EF4-FFF2-40B4-BE49-F238E27FC236}">
                  <a16:creationId xmlns:a16="http://schemas.microsoft.com/office/drawing/2014/main" id="{20371A74-CCFE-0A4E-A088-A5F6648943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7A0E1D18-E8F7-9F4D-913F-3325D01EDF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a:extLst>
              <a:ext uri="{FF2B5EF4-FFF2-40B4-BE49-F238E27FC236}">
                <a16:creationId xmlns:a16="http://schemas.microsoft.com/office/drawing/2014/main" id="{C8EB4218-FFF7-9C4B-BDD7-D22695AEE863}"/>
              </a:ext>
            </a:extLst>
          </p:cNvPr>
          <p:cNvSpPr>
            <a:spLocks noGrp="1"/>
          </p:cNvSpPr>
          <p:nvPr>
            <p:ph type="title"/>
          </p:nvPr>
        </p:nvSpPr>
        <p:spPr>
          <a:xfrm>
            <a:off x="839788" y="1260000"/>
            <a:ext cx="3932237" cy="1069975"/>
          </a:xfrm>
        </p:spPr>
        <p:txBody>
          <a:bodyPr anchor="b">
            <a:noAutofit/>
          </a:bodyPr>
          <a:lstStyle>
            <a:lvl1pPr>
              <a:defRPr sz="3200" b="1">
                <a:solidFill>
                  <a:srgbClr val="0086CB"/>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25FC89C-EF34-8B49-AE14-8AAA3EF3C3A0}"/>
              </a:ext>
            </a:extLst>
          </p:cNvPr>
          <p:cNvSpPr>
            <a:spLocks noGrp="1"/>
          </p:cNvSpPr>
          <p:nvPr>
            <p:ph type="pic" idx="1"/>
          </p:nvPr>
        </p:nvSpPr>
        <p:spPr>
          <a:xfrm>
            <a:off x="5183188" y="125776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105978-77EA-C74E-87B7-3148014D338E}"/>
              </a:ext>
            </a:extLst>
          </p:cNvPr>
          <p:cNvSpPr>
            <a:spLocks noGrp="1"/>
          </p:cNvSpPr>
          <p:nvPr>
            <p:ph type="body" sz="half" idx="2"/>
          </p:nvPr>
        </p:nvSpPr>
        <p:spPr>
          <a:xfrm>
            <a:off x="839788" y="238041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E87FE1-0286-0C40-91CB-8213DA5B7802}"/>
              </a:ext>
            </a:extLst>
          </p:cNvPr>
          <p:cNvSpPr>
            <a:spLocks noGrp="1"/>
          </p:cNvSpPr>
          <p:nvPr>
            <p:ph type="dt" sz="half" idx="10"/>
          </p:nvPr>
        </p:nvSpPr>
        <p:spPr/>
        <p:txBody>
          <a:bodyPr/>
          <a:lstStyle/>
          <a:p>
            <a:fld id="{80A06E1F-515A-E647-80D4-FF2764DD78D2}" type="datetimeFigureOut">
              <a:rPr lang="en-US" smtClean="0"/>
              <a:t>3/23/2026</a:t>
            </a:fld>
            <a:endParaRPr lang="en-US"/>
          </a:p>
        </p:txBody>
      </p:sp>
      <p:sp>
        <p:nvSpPr>
          <p:cNvPr id="6" name="Footer Placeholder 5">
            <a:extLst>
              <a:ext uri="{FF2B5EF4-FFF2-40B4-BE49-F238E27FC236}">
                <a16:creationId xmlns:a16="http://schemas.microsoft.com/office/drawing/2014/main" id="{F2450D94-F510-7A4C-B5BF-80EDC79DB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16EEC-61D1-8A49-A251-A7EF3BE445A1}"/>
              </a:ext>
            </a:extLst>
          </p:cNvPr>
          <p:cNvSpPr>
            <a:spLocks noGrp="1"/>
          </p:cNvSpPr>
          <p:nvPr>
            <p:ph type="sldNum" sz="quarter" idx="12"/>
          </p:nvPr>
        </p:nvSpPr>
        <p:spPr/>
        <p:txBody>
          <a:bodyPr/>
          <a:lstStyle/>
          <a:p>
            <a:fld id="{F7505F6A-5BF9-494C-98BC-D988C2CFFF49}" type="slidenum">
              <a:rPr lang="en-US" smtClean="0"/>
              <a:t>‹#›</a:t>
            </a:fld>
            <a:endParaRPr lang="en-US"/>
          </a:p>
        </p:txBody>
      </p:sp>
      <p:grpSp>
        <p:nvGrpSpPr>
          <p:cNvPr id="18" name="Group 17">
            <a:extLst>
              <a:ext uri="{FF2B5EF4-FFF2-40B4-BE49-F238E27FC236}">
                <a16:creationId xmlns:a16="http://schemas.microsoft.com/office/drawing/2014/main" id="{8A34148A-8B21-814B-ACCF-919AD44907C5}"/>
              </a:ext>
            </a:extLst>
          </p:cNvPr>
          <p:cNvGrpSpPr/>
          <p:nvPr userDrawn="1"/>
        </p:nvGrpSpPr>
        <p:grpSpPr>
          <a:xfrm>
            <a:off x="-1" y="0"/>
            <a:ext cx="3528000" cy="1068577"/>
            <a:chOff x="-1" y="0"/>
            <a:chExt cx="3528000" cy="1068577"/>
          </a:xfrm>
        </p:grpSpPr>
        <p:pic>
          <p:nvPicPr>
            <p:cNvPr id="19" name="Graphic 18">
              <a:extLst>
                <a:ext uri="{FF2B5EF4-FFF2-40B4-BE49-F238E27FC236}">
                  <a16:creationId xmlns:a16="http://schemas.microsoft.com/office/drawing/2014/main" id="{D35F9647-8375-064D-9950-20D04706709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20" name="Graphic 19">
              <a:extLst>
                <a:ext uri="{FF2B5EF4-FFF2-40B4-BE49-F238E27FC236}">
                  <a16:creationId xmlns:a16="http://schemas.microsoft.com/office/drawing/2014/main" id="{AB5E5EA0-BA8A-894C-B438-FCDC004A47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21" name="Graphic 20">
              <a:extLst>
                <a:ext uri="{FF2B5EF4-FFF2-40B4-BE49-F238E27FC236}">
                  <a16:creationId xmlns:a16="http://schemas.microsoft.com/office/drawing/2014/main" id="{A3BE5286-AA1C-AB43-974E-8E5918B713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0000" y="270000"/>
              <a:ext cx="2113090" cy="468000"/>
            </a:xfrm>
            <a:prstGeom prst="rect">
              <a:avLst/>
            </a:prstGeom>
          </p:spPr>
        </p:pic>
      </p:grpSp>
    </p:spTree>
    <p:extLst>
      <p:ext uri="{BB962C8B-B14F-4D97-AF65-F5344CB8AC3E}">
        <p14:creationId xmlns:p14="http://schemas.microsoft.com/office/powerpoint/2010/main" val="101025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5BF8-7E00-803B-91E8-F06D1BC5E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564145-39B3-7D47-0396-1E8E36E4B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5EF6F1-204E-55F2-E7BC-3E766E416653}"/>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5" name="Footer Placeholder 4">
            <a:extLst>
              <a:ext uri="{FF2B5EF4-FFF2-40B4-BE49-F238E27FC236}">
                <a16:creationId xmlns:a16="http://schemas.microsoft.com/office/drawing/2014/main" id="{F40C9C8B-F8ED-C652-8626-38B4807A3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41149-C3F7-52C1-5EA9-D78A26C34AD8}"/>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163647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535E-27C1-B7AA-BB63-E941D42CF0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EA2B3E-8A3F-6F09-5B8C-30683CED71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0F88F-9A96-3745-7F45-23222B78ED00}"/>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5" name="Footer Placeholder 4">
            <a:extLst>
              <a:ext uri="{FF2B5EF4-FFF2-40B4-BE49-F238E27FC236}">
                <a16:creationId xmlns:a16="http://schemas.microsoft.com/office/drawing/2014/main" id="{2C9914D8-B20C-06E0-89B5-CAC2B63AB6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F719-58C7-CAE2-9EB1-AD0730E05FBA}"/>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2266773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722C-6559-7A37-DE6B-CB97D5B4CD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EBF4EC-780D-52E9-936E-8C1D13342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62658-8D2D-717A-60AC-B0B394C9AB62}"/>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5" name="Footer Placeholder 4">
            <a:extLst>
              <a:ext uri="{FF2B5EF4-FFF2-40B4-BE49-F238E27FC236}">
                <a16:creationId xmlns:a16="http://schemas.microsoft.com/office/drawing/2014/main" id="{9458100A-881A-BDA1-C59E-790C6BD3AF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BA26EB-F18A-464B-6034-5431AF4B7E5C}"/>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743484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F4D1-1979-05A6-C35E-5AC477544A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17E3A5-D248-6C72-7922-462E91D158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450BC9-353B-AD78-2FE7-2D72071C0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FE2F1C-E837-52D0-A1F8-82524212F38C}"/>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6" name="Footer Placeholder 5">
            <a:extLst>
              <a:ext uri="{FF2B5EF4-FFF2-40B4-BE49-F238E27FC236}">
                <a16:creationId xmlns:a16="http://schemas.microsoft.com/office/drawing/2014/main" id="{B3F70C19-AB6D-9667-97FF-BA336BF1A2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226437-D0F5-9B48-402E-CB35040371C4}"/>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1678282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92E9-6409-8C57-D41B-27A5B4D4C9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732C93-D0A9-B48B-7ECB-010D0AE19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5FB41-8A11-1197-1978-300F6D325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3C4EE1-F612-A236-04BD-6A12F35EC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B7550-1C36-5A34-83C4-980A37817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09AB9E-5167-C471-06B1-A61DEC4528B7}"/>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8" name="Footer Placeholder 7">
            <a:extLst>
              <a:ext uri="{FF2B5EF4-FFF2-40B4-BE49-F238E27FC236}">
                <a16:creationId xmlns:a16="http://schemas.microsoft.com/office/drawing/2014/main" id="{9EC155B6-1A6E-F73E-A40B-457213B660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C8B096-A358-5AEA-19E6-E686F3B6E7B8}"/>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1597543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08B0-1233-021B-B242-1984A70CA0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B13C36-F6DC-3C35-D89D-536B2F558DAD}"/>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4" name="Footer Placeholder 3">
            <a:extLst>
              <a:ext uri="{FF2B5EF4-FFF2-40B4-BE49-F238E27FC236}">
                <a16:creationId xmlns:a16="http://schemas.microsoft.com/office/drawing/2014/main" id="{EFB34D1C-1E8B-A939-8A36-4C7104FD10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664CF3-56AC-560D-BD7C-1D872FDC111F}"/>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893139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70872-AC7A-66F8-B994-53EAB687824A}"/>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3" name="Footer Placeholder 2">
            <a:extLst>
              <a:ext uri="{FF2B5EF4-FFF2-40B4-BE49-F238E27FC236}">
                <a16:creationId xmlns:a16="http://schemas.microsoft.com/office/drawing/2014/main" id="{E3D17696-B144-2DF4-FDDC-9B3949F552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655866-3C16-531B-B6B7-B45AB722FBA1}"/>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3937095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A2B2-DC1F-3C7E-50B3-341505F4C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32F968-9D6A-8ED4-30B3-11DD4ABDF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EBEC46-C2E4-4393-8318-CA4A86934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81DBF-CAA1-A646-8456-A21AB6B4432D}"/>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6" name="Footer Placeholder 5">
            <a:extLst>
              <a:ext uri="{FF2B5EF4-FFF2-40B4-BE49-F238E27FC236}">
                <a16:creationId xmlns:a16="http://schemas.microsoft.com/office/drawing/2014/main" id="{EA80B985-27C2-05CE-F83E-3639EAFB67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B4B318-9514-560E-402E-726BBBFCD15C}"/>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3743249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35BC-C5BB-39DF-1813-B9B65E3ED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4A3E44-A09D-6DCE-77FD-4BDA50BDC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513ED9-7839-66DD-DF76-3CA686520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0BD18-BC58-8AFD-8670-4557A096FAB7}"/>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6" name="Footer Placeholder 5">
            <a:extLst>
              <a:ext uri="{FF2B5EF4-FFF2-40B4-BE49-F238E27FC236}">
                <a16:creationId xmlns:a16="http://schemas.microsoft.com/office/drawing/2014/main" id="{F6C34FAB-6D11-88E5-A234-CFECECAA9B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17960C-7FA2-15E5-C698-663458CFF983}"/>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252029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C Content colour change option">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F5826AC-11B7-9348-7417-5D0BCE6E4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0000" y="6192000"/>
            <a:ext cx="4080000" cy="680000"/>
          </a:xfrm>
          <a:prstGeom prst="rect">
            <a:avLst/>
          </a:prstGeom>
        </p:spPr>
      </p:pic>
      <p:pic>
        <p:nvPicPr>
          <p:cNvPr id="14" name="Graphic 13">
            <a:extLst>
              <a:ext uri="{FF2B5EF4-FFF2-40B4-BE49-F238E27FC236}">
                <a16:creationId xmlns:a16="http://schemas.microsoft.com/office/drawing/2014/main" id="{CEDE4FB3-2A50-A415-3F49-01B4F2BE44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44000" y="6264000"/>
            <a:ext cx="3648000" cy="611776"/>
          </a:xfrm>
          <a:prstGeom prst="rect">
            <a:avLst/>
          </a:prstGeom>
        </p:spPr>
      </p:pic>
      <p:pic>
        <p:nvPicPr>
          <p:cNvPr id="15" name="Graphic 14">
            <a:extLst>
              <a:ext uri="{FF2B5EF4-FFF2-40B4-BE49-F238E27FC236}">
                <a16:creationId xmlns:a16="http://schemas.microsoft.com/office/drawing/2014/main" id="{D627077E-470A-AD95-A28C-D9C9A72E681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1"/>
            <a:ext cx="4704000" cy="1068577"/>
          </a:xfrm>
          <a:prstGeom prst="rect">
            <a:avLst/>
          </a:prstGeom>
        </p:spPr>
      </p:pic>
      <p:pic>
        <p:nvPicPr>
          <p:cNvPr id="16" name="Graphic 15">
            <a:extLst>
              <a:ext uri="{FF2B5EF4-FFF2-40B4-BE49-F238E27FC236}">
                <a16:creationId xmlns:a16="http://schemas.microsoft.com/office/drawing/2014/main" id="{C8AC7012-1299-97C5-DD02-29237E86062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4464000" cy="978646"/>
          </a:xfrm>
          <a:prstGeom prst="rect">
            <a:avLst/>
          </a:prstGeom>
        </p:spPr>
      </p:pic>
      <p:sp>
        <p:nvSpPr>
          <p:cNvPr id="2" name="Title 1"/>
          <p:cNvSpPr>
            <a:spLocks noGrp="1"/>
          </p:cNvSpPr>
          <p:nvPr>
            <p:ph type="title"/>
          </p:nvPr>
        </p:nvSpPr>
        <p:spPr>
          <a:xfrm>
            <a:off x="838200" y="1218343"/>
            <a:ext cx="105156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838200" y="2035285"/>
            <a:ext cx="105156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32120" y="270001"/>
            <a:ext cx="2649280" cy="440065"/>
          </a:xfrm>
          <a:prstGeom prst="rect">
            <a:avLst/>
          </a:prstGeom>
        </p:spPr>
      </p:pic>
    </p:spTree>
    <p:extLst>
      <p:ext uri="{BB962C8B-B14F-4D97-AF65-F5344CB8AC3E}">
        <p14:creationId xmlns:p14="http://schemas.microsoft.com/office/powerpoint/2010/main" val="46274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9D7F-DA2E-F563-300E-A0EA8713E9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A56885-D928-8B11-3FA7-7D275E730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782744-FB9C-D790-8B65-066C86BB5BD5}"/>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5" name="Footer Placeholder 4">
            <a:extLst>
              <a:ext uri="{FF2B5EF4-FFF2-40B4-BE49-F238E27FC236}">
                <a16:creationId xmlns:a16="http://schemas.microsoft.com/office/drawing/2014/main" id="{6A419D3F-33A0-5548-2D5F-AD010F595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A01C6-D01D-6C4B-7857-5079C09043AD}"/>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3443100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E29E5-6FAA-1705-A1EB-F9986FF5DC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6AB37-F34C-3089-181F-06E3AC8B7E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87CD8-022D-3FEA-19DB-C3D2780C8066}"/>
              </a:ext>
            </a:extLst>
          </p:cNvPr>
          <p:cNvSpPr>
            <a:spLocks noGrp="1"/>
          </p:cNvSpPr>
          <p:nvPr>
            <p:ph type="dt" sz="half" idx="10"/>
          </p:nvPr>
        </p:nvSpPr>
        <p:spPr/>
        <p:txBody>
          <a:bodyPr/>
          <a:lstStyle/>
          <a:p>
            <a:fld id="{884EC06B-76BE-43DE-A93A-73FA696C63FA}" type="datetimeFigureOut">
              <a:rPr lang="en-GB" smtClean="0"/>
              <a:t>23/03/2026</a:t>
            </a:fld>
            <a:endParaRPr lang="en-GB"/>
          </a:p>
        </p:txBody>
      </p:sp>
      <p:sp>
        <p:nvSpPr>
          <p:cNvPr id="5" name="Footer Placeholder 4">
            <a:extLst>
              <a:ext uri="{FF2B5EF4-FFF2-40B4-BE49-F238E27FC236}">
                <a16:creationId xmlns:a16="http://schemas.microsoft.com/office/drawing/2014/main" id="{F42C730C-8916-D4DF-CB28-20D26BED49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67D4C0-EABB-7C7F-5479-22C70432E2CF}"/>
              </a:ext>
            </a:extLst>
          </p:cNvPr>
          <p:cNvSpPr>
            <a:spLocks noGrp="1"/>
          </p:cNvSpPr>
          <p:nvPr>
            <p:ph type="sldNum" sz="quarter" idx="12"/>
          </p:nvPr>
        </p:nvSpPr>
        <p:spPr/>
        <p:txBody>
          <a:bodyPr/>
          <a:lstStyle/>
          <a:p>
            <a:fld id="{3034EFAF-0975-4FBB-B2A2-6B66B7267B1D}" type="slidenum">
              <a:rPr lang="en-GB" smtClean="0"/>
              <a:t>‹#›</a:t>
            </a:fld>
            <a:endParaRPr lang="en-GB"/>
          </a:p>
        </p:txBody>
      </p:sp>
    </p:spTree>
    <p:extLst>
      <p:ext uri="{BB962C8B-B14F-4D97-AF65-F5344CB8AC3E}">
        <p14:creationId xmlns:p14="http://schemas.microsoft.com/office/powerpoint/2010/main" val="95104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D Content and picture background">
    <p:spTree>
      <p:nvGrpSpPr>
        <p:cNvPr id="1" name=""/>
        <p:cNvGrpSpPr/>
        <p:nvPr/>
      </p:nvGrpSpPr>
      <p:grpSpPr>
        <a:xfrm>
          <a:off x="0" y="0"/>
          <a:ext cx="0" cy="0"/>
          <a:chOff x="0" y="0"/>
          <a:chExt cx="0" cy="0"/>
        </a:xfrm>
      </p:grpSpPr>
      <p:pic>
        <p:nvPicPr>
          <p:cNvPr id="13" name="Picture 12" descr="A picture containing person, wall, indoor, young&#10;&#10;Description automatically generated">
            <a:extLst>
              <a:ext uri="{FF2B5EF4-FFF2-40B4-BE49-F238E27FC236}">
                <a16:creationId xmlns:a16="http://schemas.microsoft.com/office/drawing/2014/main" id="{1E67E097-380D-0982-4B2D-9931FC016667}"/>
              </a:ext>
            </a:extLst>
          </p:cNvPr>
          <p:cNvPicPr>
            <a:picLocks noChangeAspect="1"/>
          </p:cNvPicPr>
          <p:nvPr userDrawn="1"/>
        </p:nvPicPr>
        <p:blipFill>
          <a:blip r:embed="rId2"/>
          <a:stretch>
            <a:fillRect/>
          </a:stretch>
        </p:blipFill>
        <p:spPr>
          <a:xfrm>
            <a:off x="-2032000" y="0"/>
            <a:ext cx="16256000" cy="6858000"/>
          </a:xfrm>
          <a:prstGeom prst="rect">
            <a:avLst/>
          </a:prstGeom>
        </p:spPr>
      </p:pic>
      <p:grpSp>
        <p:nvGrpSpPr>
          <p:cNvPr id="10" name="Group 9">
            <a:extLst>
              <a:ext uri="{FF2B5EF4-FFF2-40B4-BE49-F238E27FC236}">
                <a16:creationId xmlns:a16="http://schemas.microsoft.com/office/drawing/2014/main" id="{038A6D0C-510E-6C7F-4348-379136941D7D}"/>
              </a:ext>
            </a:extLst>
          </p:cNvPr>
          <p:cNvGrpSpPr/>
          <p:nvPr userDrawn="1"/>
        </p:nvGrpSpPr>
        <p:grpSpPr>
          <a:xfrm>
            <a:off x="8153400" y="6192000"/>
            <a:ext cx="408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838200" y="1218343"/>
            <a:ext cx="105156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838200" y="2035285"/>
            <a:ext cx="105156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 y="1"/>
            <a:ext cx="4704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4464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32120" y="270001"/>
            <a:ext cx="2649280" cy="440065"/>
          </a:xfrm>
          <a:prstGeom prst="rect">
            <a:avLst/>
          </a:prstGeom>
        </p:spPr>
      </p:pic>
      <p:sp>
        <p:nvSpPr>
          <p:cNvPr id="15" name="TextBox 14">
            <a:extLst>
              <a:ext uri="{FF2B5EF4-FFF2-40B4-BE49-F238E27FC236}">
                <a16:creationId xmlns:a16="http://schemas.microsoft.com/office/drawing/2014/main" id="{0AC48DCF-BA52-6783-C2A9-E3B10444A532}"/>
              </a:ext>
            </a:extLst>
          </p:cNvPr>
          <p:cNvSpPr txBox="1"/>
          <p:nvPr userDrawn="1"/>
        </p:nvSpPr>
        <p:spPr>
          <a:xfrm>
            <a:off x="8094116" y="4688988"/>
            <a:ext cx="4534568" cy="830997"/>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spTree>
    <p:extLst>
      <p:ext uri="{BB962C8B-B14F-4D97-AF65-F5344CB8AC3E}">
        <p14:creationId xmlns:p14="http://schemas.microsoft.com/office/powerpoint/2010/main" val="49951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3A Content Stand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8153400" y="6192000"/>
            <a:ext cx="408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838200" y="1218343"/>
            <a:ext cx="105156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838200" y="2035285"/>
            <a:ext cx="105156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grpSp>
        <p:nvGrpSpPr>
          <p:cNvPr id="13" name="Group 12">
            <a:extLst>
              <a:ext uri="{FF2B5EF4-FFF2-40B4-BE49-F238E27FC236}">
                <a16:creationId xmlns:a16="http://schemas.microsoft.com/office/drawing/2014/main" id="{AEA458BC-1CE3-1D7D-236B-08ACCD51ED83}"/>
              </a:ext>
            </a:extLst>
          </p:cNvPr>
          <p:cNvGrpSpPr/>
          <p:nvPr userDrawn="1"/>
        </p:nvGrpSpPr>
        <p:grpSpPr>
          <a:xfrm rot="10800000">
            <a:off x="0" y="-261678"/>
            <a:ext cx="4080000" cy="683776"/>
            <a:chOff x="9180000" y="6192000"/>
            <a:chExt cx="3060000" cy="683776"/>
          </a:xfrm>
        </p:grpSpPr>
        <p:pic>
          <p:nvPicPr>
            <p:cNvPr id="14" name="Graphic 13">
              <a:extLst>
                <a:ext uri="{FF2B5EF4-FFF2-40B4-BE49-F238E27FC236}">
                  <a16:creationId xmlns:a16="http://schemas.microsoft.com/office/drawing/2014/main" id="{8B2481F4-4B75-EDDA-8442-BF72E429D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8C543506-98E3-F1B0-10A8-8FFF8A843A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Tree>
    <p:extLst>
      <p:ext uri="{BB962C8B-B14F-4D97-AF65-F5344CB8AC3E}">
        <p14:creationId xmlns:p14="http://schemas.microsoft.com/office/powerpoint/2010/main" val="57853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B Content standard with colou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53400" y="6192000"/>
            <a:ext cx="408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37400" y="6264000"/>
            <a:ext cx="3648000" cy="611776"/>
          </a:xfrm>
          <a:prstGeom prst="rect">
            <a:avLst/>
          </a:prstGeom>
        </p:spPr>
      </p:pic>
      <p:sp>
        <p:nvSpPr>
          <p:cNvPr id="2" name="Title 1"/>
          <p:cNvSpPr>
            <a:spLocks noGrp="1"/>
          </p:cNvSpPr>
          <p:nvPr userDrawn="1">
            <p:ph type="title"/>
          </p:nvPr>
        </p:nvSpPr>
        <p:spPr>
          <a:xfrm>
            <a:off x="838200" y="1218343"/>
            <a:ext cx="105156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userDrawn="1">
            <p:ph idx="1"/>
          </p:nvPr>
        </p:nvSpPr>
        <p:spPr>
          <a:xfrm>
            <a:off x="838200" y="2035285"/>
            <a:ext cx="105156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p:txBody>
          <a:bodyPr/>
          <a:lstStyle/>
          <a:p>
            <a:fld id="{6056DE11-7CB2-794B-AE9D-EE81807A300C}" type="datetimeFigureOut">
              <a:rPr lang="en-US" smtClean="0"/>
              <a:t>3/23/2026</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16" name="Graphic 15">
            <a:extLst>
              <a:ext uri="{FF2B5EF4-FFF2-40B4-BE49-F238E27FC236}">
                <a16:creationId xmlns:a16="http://schemas.microsoft.com/office/drawing/2014/main" id="{333A1B01-29BC-7241-6408-DA80DB22E5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57902"/>
            <a:ext cx="4080000" cy="680000"/>
          </a:xfrm>
          <a:prstGeom prst="rect">
            <a:avLst/>
          </a:prstGeom>
        </p:spPr>
      </p:pic>
      <p:pic>
        <p:nvPicPr>
          <p:cNvPr id="17" name="Graphic 16">
            <a:extLst>
              <a:ext uri="{FF2B5EF4-FFF2-40B4-BE49-F238E27FC236}">
                <a16:creationId xmlns:a16="http://schemas.microsoft.com/office/drawing/2014/main" id="{BC100119-6DB3-4FC4-8284-E76F2DF85C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48000" y="-261678"/>
            <a:ext cx="3648000" cy="611776"/>
          </a:xfrm>
          <a:prstGeom prst="rect">
            <a:avLst/>
          </a:prstGeom>
        </p:spPr>
      </p:pic>
    </p:spTree>
    <p:extLst>
      <p:ext uri="{BB962C8B-B14F-4D97-AF65-F5344CB8AC3E}">
        <p14:creationId xmlns:p14="http://schemas.microsoft.com/office/powerpoint/2010/main" val="197080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image" Target="../media/image59.sv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image" Target="../media/image58.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56641"/>
            <a:ext cx="10515600" cy="634049"/>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6DE11-7CB2-794B-AE9D-EE81807A300C}" type="datetimeFigureOut">
              <a:rPr lang="en-US" smtClean="0"/>
              <a:t>3/23/2026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D4986-9C08-C742-B451-B5C0B742AAD7}" type="slidenum">
              <a:rPr lang="en-US" smtClean="0"/>
              <a:t>‹#›</a:t>
            </a:fld>
            <a:endParaRPr lang="en-US"/>
          </a:p>
        </p:txBody>
      </p:sp>
    </p:spTree>
    <p:extLst>
      <p:ext uri="{BB962C8B-B14F-4D97-AF65-F5344CB8AC3E}">
        <p14:creationId xmlns:p14="http://schemas.microsoft.com/office/powerpoint/2010/main" val="276107581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Lst>
  <p:txStyles>
    <p:title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449A-7064-8B4C-89EF-937484A734F5}"/>
              </a:ext>
            </a:extLst>
          </p:cNvPr>
          <p:cNvSpPr>
            <a:spLocks noGrp="1"/>
          </p:cNvSpPr>
          <p:nvPr>
            <p:ph type="title"/>
          </p:nvPr>
        </p:nvSpPr>
        <p:spPr>
          <a:xfrm>
            <a:off x="838200" y="1260000"/>
            <a:ext cx="10515600" cy="6084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98122A-0FC7-2C41-823F-6388FF948908}"/>
              </a:ext>
            </a:extLst>
          </p:cNvPr>
          <p:cNvSpPr>
            <a:spLocks noGrp="1"/>
          </p:cNvSpPr>
          <p:nvPr>
            <p:ph type="body" idx="1"/>
          </p:nvPr>
        </p:nvSpPr>
        <p:spPr>
          <a:xfrm>
            <a:off x="838200" y="1980000"/>
            <a:ext cx="10515600" cy="4351338"/>
          </a:xfrm>
          <a:prstGeom prst="rect">
            <a:avLst/>
          </a:prstGeom>
        </p:spPr>
        <p:txBody>
          <a:bodyPr vert="horz" lIns="72000" tIns="72000" rIns="72000" bIns="7200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9BEB48-A766-FE4E-9E18-F507E92E5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0A06E1F-515A-E647-80D4-FF2764DD78D2}" type="datetimeFigureOut">
              <a:rPr lang="en-US" smtClean="0"/>
              <a:pPr/>
              <a:t>3/23/2026</a:t>
            </a:fld>
            <a:endParaRPr lang="en-US"/>
          </a:p>
        </p:txBody>
      </p:sp>
      <p:sp>
        <p:nvSpPr>
          <p:cNvPr id="5" name="Footer Placeholder 4">
            <a:extLst>
              <a:ext uri="{FF2B5EF4-FFF2-40B4-BE49-F238E27FC236}">
                <a16:creationId xmlns:a16="http://schemas.microsoft.com/office/drawing/2014/main" id="{BF69EA05-5427-B744-BEF1-FF72FEED2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022EEBB-62CC-0243-B944-A22AB80E9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7505F6A-5BF9-494C-98BC-D988C2CFFF49}" type="slidenum">
              <a:rPr lang="en-US" smtClean="0"/>
              <a:pPr/>
              <a:t>‹#›</a:t>
            </a:fld>
            <a:endParaRPr lang="en-US"/>
          </a:p>
        </p:txBody>
      </p:sp>
      <p:pic>
        <p:nvPicPr>
          <p:cNvPr id="7" name="Graphic 6">
            <a:extLst>
              <a:ext uri="{FF2B5EF4-FFF2-40B4-BE49-F238E27FC236}">
                <a16:creationId xmlns:a16="http://schemas.microsoft.com/office/drawing/2014/main" id="{045A389C-5036-3F46-AB74-A198C9E40BBE}"/>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00000" y="360000"/>
            <a:ext cx="2699775" cy="608400"/>
          </a:xfrm>
          <a:prstGeom prst="rect">
            <a:avLst/>
          </a:prstGeom>
        </p:spPr>
      </p:pic>
    </p:spTree>
    <p:extLst>
      <p:ext uri="{BB962C8B-B14F-4D97-AF65-F5344CB8AC3E}">
        <p14:creationId xmlns:p14="http://schemas.microsoft.com/office/powerpoint/2010/main" val="1727086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FDFA0-1835-5353-BBDA-349C743BA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C6040-0981-3393-5FDA-D2DC44EA9F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58F85E-B9B0-16A8-5542-D89561114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EC06B-76BE-43DE-A93A-73FA696C63FA}" type="datetimeFigureOut">
              <a:rPr lang="en-GB" smtClean="0"/>
              <a:t>23/03/2026</a:t>
            </a:fld>
            <a:endParaRPr lang="en-GB"/>
          </a:p>
        </p:txBody>
      </p:sp>
      <p:sp>
        <p:nvSpPr>
          <p:cNvPr id="5" name="Footer Placeholder 4">
            <a:extLst>
              <a:ext uri="{FF2B5EF4-FFF2-40B4-BE49-F238E27FC236}">
                <a16:creationId xmlns:a16="http://schemas.microsoft.com/office/drawing/2014/main" id="{C61BAAE7-25BA-51FE-3DF7-5A0E211148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88C6A6-FA0B-94D6-1EB9-1018576F77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4EFAF-0975-4FBB-B2A2-6B66B7267B1D}" type="slidenum">
              <a:rPr lang="en-GB" smtClean="0"/>
              <a:t>‹#›</a:t>
            </a:fld>
            <a:endParaRPr lang="en-GB"/>
          </a:p>
        </p:txBody>
      </p:sp>
    </p:spTree>
    <p:extLst>
      <p:ext uri="{BB962C8B-B14F-4D97-AF65-F5344CB8AC3E}">
        <p14:creationId xmlns:p14="http://schemas.microsoft.com/office/powerpoint/2010/main" val="669718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hyperlink" Target="mailto:Alex.morris-perkins@shropshire.gov.uk" TargetMode="External"/><Relationship Id="rId3" Type="http://schemas.openxmlformats.org/officeDocument/2006/relationships/image" Target="../media/image74.svg"/><Relationship Id="rId7" Type="http://schemas.openxmlformats.org/officeDocument/2006/relationships/image" Target="../media/image29.svg"/><Relationship Id="rId12" Type="http://schemas.openxmlformats.org/officeDocument/2006/relationships/hyperlink" Target="https://next.shropshire.gov.uk/early-help/" TargetMode="External"/><Relationship Id="rId2"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image" Target="../media/image28.png"/><Relationship Id="rId11" Type="http://schemas.openxmlformats.org/officeDocument/2006/relationships/image" Target="../media/image16.svg"/><Relationship Id="rId5" Type="http://schemas.openxmlformats.org/officeDocument/2006/relationships/image" Target="../media/image77.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7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v.uk/apply-apprenticeship" TargetMode="Externa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mailto:apprenticeships@shrewsbury.ac.uk" TargetMode="External"/><Relationship Id="rId1" Type="http://schemas.openxmlformats.org/officeDocument/2006/relationships/slideLayout" Target="../slideLayouts/slideLayout28.xml"/><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4.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51.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75.sv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7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hyperlink" Target="https://icantracker.b2clogin.com/icantracker.onmicrosoft.com/b2c_1a_signup_signin/oauth2/v2.0/authorize?client_id=14d5eaf4-c7a9-4b68-87c2-ecc5e661b05f&amp;redirect_uri=https%3A%2F%2Ficantracker.org.uk%2Fsignin-oidc&amp;response_type=id_token&amp;scope=openid%20profile&amp;response_mode=form_post&amp;nonce=638429004147220409.ZDY4OGVlYjgtYjkwMS00YmEyLTkzMDgtMjQwMWNjNzJkMTA3MTIzY2U2ODUtMDgzYi00NzcxLTgyYWMtNTVmNzVkZTYwMDdj&amp;state=CfDJ8As-s8cCCz1Ojqnr6aUhqrNhYCyvV73OFTx_gp98hEYrhm8ulywYsE5t8-1gYDEpws586HtGIslsvHunrd6Zdyh7upIt2Po2ZuBG7vuidIPqYPlf-SUY45Nw4Tti4QuOO4fQ5FxsTwPEKR79FSl0ctnpk43YHPENXGNx6RGFKSQSuXHZOSFTV_-NuhcN1mTemUXEugHPBfvDbNlo2hvAT5wZSuuoHFXkq9qWoWU2wT2gP-zS5fFl8FHa74oUwxSysf96L8aK8ho_rOd3XaBK3Z3I0P0TUnmxBxECdcMgriQh&amp;x-client-SKU=ID_NETSTANDARD2_0&amp;x-client-ver=6.10.2.0"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98.pn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101.png"/><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104.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08.png"/></Relationships>
</file>

<file path=ppt/slides/_rels/slide3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1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xml"/><Relationship Id="rId1" Type="http://schemas.openxmlformats.org/officeDocument/2006/relationships/slideLayout" Target="../slideLayouts/slideLayout39.xml"/><Relationship Id="rId5" Type="http://schemas.openxmlformats.org/officeDocument/2006/relationships/hyperlink" Target="https://speechandlanguage.org.uk/privacy-policy/privacy-notices/our-data-protection-policy/" TargetMode="External"/><Relationship Id="rId4" Type="http://schemas.openxmlformats.org/officeDocument/2006/relationships/image" Target="../media/image112.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4.svg"/><Relationship Id="rId7" Type="http://schemas.openxmlformats.org/officeDocument/2006/relationships/image" Target="../media/image29.svg"/><Relationship Id="rId12" Type="http://schemas.openxmlformats.org/officeDocument/2006/relationships/image" Target="../media/image78.png"/><Relationship Id="rId2"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image" Target="../media/image28.png"/><Relationship Id="rId11" Type="http://schemas.openxmlformats.org/officeDocument/2006/relationships/image" Target="../media/image16.svg"/><Relationship Id="rId5" Type="http://schemas.openxmlformats.org/officeDocument/2006/relationships/image" Target="../media/image77.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7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hyperlink" Target="https://vimeo.com/598751353" TargetMode="Externa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hyperlink" Target="mailto:Safeguarding.Audits@shropshire.gov.uk"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chart" Target="../charts/chart1.xml"/><Relationship Id="rId4" Type="http://schemas.openxmlformats.org/officeDocument/2006/relationships/hyperlink" Target="https://eur03.safelinks.protection.outlook.com/?url=https%3A%2F%2Flinks-2.govdelivery.com%2FCL0%2Fhttps%3A%252F%252Fwww.shropshirelg.net%252Fsafeguarding-and-child-protection%252Fsafeguarding-audits%252F%2F1%2F0101019bb6f73282-d57682d6-8db2-42a8-b971-6f801ac4886c-000000%2F4H69iVI9s95t2VCJXAef8i6BW6QAZbdM26fo2Zow6AU%3D439&amp;data=05%7C02%7Ccharlotte.percival%40shropshire.gov.uk%7Ca0190e8660a54d5176ac08de5291113a%7Cb6c13011372d438bbc8267e4c7966e89%7C0%7C0%7C639038980642786517%7CUnknown%7CTWFpbGZsb3d8eyJFbXB0eU1hcGkiOnRydWUsIlYiOiIwLjAuMDAwMCIsIlAiOiJXaW4zMiIsIkFOIjoiTWFpbCIsIldUIjoyfQ%3D%3D%7C0%7C%7C%7C&amp;sdata=RGeZXX8reSSkEF097HIFUXabeDCpAWZoHN9CJQI8Eag%3D&amp;reserved=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hyperlink" Target="https://www.nhs.uk/best-start-in-life/baby/baby-basics/newborn-and-baby-sleeping-advice-for-parents/safe-sleep-advice-for-babies/" TargetMode="External"/><Relationship Id="rId7" Type="http://schemas.openxmlformats.org/officeDocument/2006/relationships/hyperlink" Target="http://www.pngall.com/sleep-png/download/27837" TargetMode="External"/><Relationship Id="rId2" Type="http://schemas.openxmlformats.org/officeDocument/2006/relationships/hyperlink" Target="https://www.lullabytrust.org.uk/baby-safety/safer-sleep-information/safer-sleep-overview/" TargetMode="External"/><Relationship Id="rId1" Type="http://schemas.openxmlformats.org/officeDocument/2006/relationships/slideLayout" Target="../slideLayouts/slideLayout30.xml"/><Relationship Id="rId6" Type="http://schemas.openxmlformats.org/officeDocument/2006/relationships/image" Target="../media/image114.png"/><Relationship Id="rId5" Type="http://schemas.openxmlformats.org/officeDocument/2006/relationships/hyperlink" Target="https://www.lullabytrust.org.uk/wp-content/uploads/2025/02/Safer-sleep-awareness-for-early-years-settings-booklet.pdf" TargetMode="External"/><Relationship Id="rId4" Type="http://schemas.openxmlformats.org/officeDocument/2006/relationships/hyperlink" Target="https://eur03.safelinks.protection.outlook.com/?url=https%3A%2F%2Flullabytrust.us14.list-manage.com%2Ftrack%2Fclick%3Fu%3Ddc804468696209230d1a8a5c6%26id%3Db72ef33a02%26e%3Ddcaa97391d&amp;data=05%7C02%7Ccharlotte.percival%40shropshire.gov.uk%7C16d18b03c8644e8ac7b808de6fb6f316%7Cb6c13011372d438bbc8267e4c7966e89%7C0%7C0%7C639071028724992499%7CUnknown%7CTWFpbGZsb3d8eyJFbXB0eU1hcGkiOnRydWUsIlYiOiIwLjAuMDAwMCIsIlAiOiJXaW4zMiIsIkFOIjoiTWFpbCIsIldUIjoyfQ%3D%3D%7C0%7C%7C%7C&amp;sdata=HiPOwnMFLkiL%2FxRzs1%2B2%2BmN%2F5pLnkXg%2F0QZtBOyrKuc%3D&amp;reserved=0" TargetMode="External"/><Relationship Id="rId9" Type="http://schemas.openxmlformats.org/officeDocument/2006/relationships/hyperlink" Target="https://eur03.safelinks.protection.outlook.com/?url=https%3A%2F%2Fedua-zcmp.maillist-manage.eu%2Fclick%2F195f6ae4ed479a3%2F195f6ae4ed3796e&amp;data=05%7C02%7Ccharlotte.percival%40shropshire.gov.uk%7C8c09433c78484cb992bc08de7f4de936%7Cb6c13011372d438bbc8267e4c7966e89%7C0%7C0%7C639088169767447730%7CUnknown%7CTWFpbGZsb3d8eyJFbXB0eU1hcGkiOnRydWUsIlYiOiIwLjAuMDAwMCIsIlAiOiJXaW4zMiIsIkFOIjoiTWFpbCIsIldUIjoyfQ%3D%3D%7C0%7C%7C%7C&amp;sdata=Hif1atNZPhiuBXiF0gbwFKki%2BjXvDVwM3bjjUJ%2BODIs%3D&amp;reserved=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pngall.com/sleep-png/download/27837" TargetMode="External"/><Relationship Id="rId2" Type="http://schemas.openxmlformats.org/officeDocument/2006/relationships/image" Target="../media/image114.png"/><Relationship Id="rId1" Type="http://schemas.openxmlformats.org/officeDocument/2006/relationships/slideLayout" Target="../slideLayouts/slideLayout30.xml"/><Relationship Id="rId5" Type="http://schemas.openxmlformats.org/officeDocument/2006/relationships/image" Target="../media/image116.png"/><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4.svg"/><Relationship Id="rId7" Type="http://schemas.openxmlformats.org/officeDocument/2006/relationships/image" Target="../media/image29.svg"/><Relationship Id="rId2"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image" Target="../media/image28.png"/><Relationship Id="rId11" Type="http://schemas.openxmlformats.org/officeDocument/2006/relationships/image" Target="../media/image16.svg"/><Relationship Id="rId5" Type="http://schemas.openxmlformats.org/officeDocument/2006/relationships/image" Target="../media/image77.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75.sv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4.svg"/><Relationship Id="rId7" Type="http://schemas.openxmlformats.org/officeDocument/2006/relationships/image" Target="../media/image29.svg"/><Relationship Id="rId12" Type="http://schemas.openxmlformats.org/officeDocument/2006/relationships/image" Target="../media/image79.jpeg"/><Relationship Id="rId2"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image" Target="../media/image28.png"/><Relationship Id="rId11" Type="http://schemas.openxmlformats.org/officeDocument/2006/relationships/image" Target="../media/image16.svg"/><Relationship Id="rId5" Type="http://schemas.openxmlformats.org/officeDocument/2006/relationships/image" Target="../media/image77.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75.sv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4.svg"/><Relationship Id="rId7" Type="http://schemas.openxmlformats.org/officeDocument/2006/relationships/image" Target="../media/image29.svg"/><Relationship Id="rId12" Type="http://schemas.openxmlformats.org/officeDocument/2006/relationships/image" Target="../media/image80.png"/><Relationship Id="rId2"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image" Target="../media/image28.png"/><Relationship Id="rId11" Type="http://schemas.openxmlformats.org/officeDocument/2006/relationships/image" Target="../media/image16.svg"/><Relationship Id="rId5" Type="http://schemas.openxmlformats.org/officeDocument/2006/relationships/image" Target="../media/image77.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75.sv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81.jpeg"/><Relationship Id="rId3" Type="http://schemas.openxmlformats.org/officeDocument/2006/relationships/image" Target="../media/image74.svg"/><Relationship Id="rId7" Type="http://schemas.openxmlformats.org/officeDocument/2006/relationships/image" Target="../media/image29.svg"/><Relationship Id="rId12" Type="http://schemas.openxmlformats.org/officeDocument/2006/relationships/hyperlink" Target="https://directory.shropshire.gov.uk/?page=1&amp;text=open%20access%20clinics&amp;use_location=true&amp;postcode&amp;proximity=8000&amp;day-safe" TargetMode="External"/><Relationship Id="rId2"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image" Target="../media/image28.png"/><Relationship Id="rId11" Type="http://schemas.openxmlformats.org/officeDocument/2006/relationships/image" Target="../media/image16.svg"/><Relationship Id="rId5" Type="http://schemas.openxmlformats.org/officeDocument/2006/relationships/image" Target="../media/image77.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75.sv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hyperlink" Target="https://togetherness.co.uk/" TargetMode="External"/><Relationship Id="rId3" Type="http://schemas.openxmlformats.org/officeDocument/2006/relationships/image" Target="../media/image74.svg"/><Relationship Id="rId7" Type="http://schemas.openxmlformats.org/officeDocument/2006/relationships/image" Target="../media/image29.svg"/><Relationship Id="rId12" Type="http://schemas.openxmlformats.org/officeDocument/2006/relationships/hyperlink" Target="https://next.shropshire.gov.uk/early-help/family-help-services/the-parenting-team/" TargetMode="External"/><Relationship Id="rId2"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image" Target="../media/image28.png"/><Relationship Id="rId11" Type="http://schemas.openxmlformats.org/officeDocument/2006/relationships/image" Target="../media/image16.svg"/><Relationship Id="rId5" Type="http://schemas.openxmlformats.org/officeDocument/2006/relationships/image" Target="../media/image77.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75.svg"/><Relationship Id="rId14" Type="http://schemas.openxmlformats.org/officeDocument/2006/relationships/image" Target="../media/image8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FFB8-A07F-013A-E4A2-5C9CFAECE5F3}"/>
              </a:ext>
            </a:extLst>
          </p:cNvPr>
          <p:cNvSpPr>
            <a:spLocks noGrp="1"/>
          </p:cNvSpPr>
          <p:nvPr>
            <p:ph type="ctrTitle"/>
          </p:nvPr>
        </p:nvSpPr>
        <p:spPr/>
        <p:txBody>
          <a:bodyPr/>
          <a:lstStyle/>
          <a:p>
            <a:r>
              <a:rPr lang="en-US" sz="4800">
                <a:latin typeface="Arial"/>
                <a:cs typeface="Arial"/>
              </a:rPr>
              <a:t>Early Years Network Meeting</a:t>
            </a:r>
          </a:p>
        </p:txBody>
      </p:sp>
      <p:sp>
        <p:nvSpPr>
          <p:cNvPr id="3" name="Subtitle 2">
            <a:extLst>
              <a:ext uri="{FF2B5EF4-FFF2-40B4-BE49-F238E27FC236}">
                <a16:creationId xmlns:a16="http://schemas.microsoft.com/office/drawing/2014/main" id="{63A6C697-4BB9-E466-B0F7-8BB1F24124E0}"/>
              </a:ext>
            </a:extLst>
          </p:cNvPr>
          <p:cNvSpPr>
            <a:spLocks noGrp="1"/>
          </p:cNvSpPr>
          <p:nvPr>
            <p:ph type="subTitle" idx="1"/>
          </p:nvPr>
        </p:nvSpPr>
        <p:spPr/>
        <p:txBody>
          <a:bodyPr vert="horz" lIns="91440" tIns="45720" rIns="91440" bIns="45720" rtlCol="0" anchor="t">
            <a:normAutofit/>
          </a:bodyPr>
          <a:lstStyle/>
          <a:p>
            <a:r>
              <a:rPr lang="en-US" sz="2800">
                <a:latin typeface="Arial"/>
                <a:cs typeface="Arial"/>
              </a:rPr>
              <a:t>Tuesday 18</a:t>
            </a:r>
            <a:r>
              <a:rPr lang="en-US" sz="2800" baseline="30000">
                <a:latin typeface="Arial"/>
                <a:cs typeface="Arial"/>
              </a:rPr>
              <a:t>th</a:t>
            </a:r>
            <a:r>
              <a:rPr lang="en-US" sz="2800">
                <a:latin typeface="Arial"/>
                <a:cs typeface="Arial"/>
              </a:rPr>
              <a:t> March 2026</a:t>
            </a:r>
          </a:p>
          <a:p>
            <a:r>
              <a:rPr lang="en-US" sz="2800">
                <a:latin typeface="Arial"/>
                <a:cs typeface="Arial"/>
              </a:rPr>
              <a:t>19:00 - 20:30 </a:t>
            </a:r>
            <a:endParaRPr lang="en-US" sz="2800"/>
          </a:p>
        </p:txBody>
      </p:sp>
    </p:spTree>
    <p:extLst>
      <p:ext uri="{BB962C8B-B14F-4D97-AF65-F5344CB8AC3E}">
        <p14:creationId xmlns:p14="http://schemas.microsoft.com/office/powerpoint/2010/main" val="361030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C8E0268-1284-5280-96D0-2F1BECAFB1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70000"/>
            <a:ext cx="2113090" cy="468000"/>
          </a:xfrm>
          <a:prstGeom prst="rect">
            <a:avLst/>
          </a:prstGeom>
        </p:spPr>
      </p:pic>
      <p:pic>
        <p:nvPicPr>
          <p:cNvPr id="7" name="Graphic 6">
            <a:extLst>
              <a:ext uri="{FF2B5EF4-FFF2-40B4-BE49-F238E27FC236}">
                <a16:creationId xmlns:a16="http://schemas.microsoft.com/office/drawing/2014/main" id="{7B60F60C-0399-64B9-7939-C7ADB009E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468C28A0-865B-C8F7-8BCF-E4A22E417A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D4AFCA9E-66AB-21C8-0FF0-3915D63C4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55323"/>
            <a:ext cx="2113090" cy="468000"/>
          </a:xfrm>
          <a:prstGeom prst="rect">
            <a:avLst/>
          </a:prstGeom>
        </p:spPr>
      </p:pic>
      <p:pic>
        <p:nvPicPr>
          <p:cNvPr id="10" name="Graphic 9">
            <a:extLst>
              <a:ext uri="{FF2B5EF4-FFF2-40B4-BE49-F238E27FC236}">
                <a16:creationId xmlns:a16="http://schemas.microsoft.com/office/drawing/2014/main" id="{6289D613-D178-1603-49F3-1D785B0269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2C4836F7-24EB-291C-5C14-52DF607F88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4" name="TextBox 3">
            <a:extLst>
              <a:ext uri="{FF2B5EF4-FFF2-40B4-BE49-F238E27FC236}">
                <a16:creationId xmlns:a16="http://schemas.microsoft.com/office/drawing/2014/main" id="{9A26A0C6-7C7F-D4A4-310F-F180D7ABF72E}"/>
              </a:ext>
            </a:extLst>
          </p:cNvPr>
          <p:cNvSpPr txBox="1"/>
          <p:nvPr/>
        </p:nvSpPr>
        <p:spPr>
          <a:xfrm>
            <a:off x="523875" y="5126938"/>
            <a:ext cx="10963273" cy="1015663"/>
          </a:xfrm>
          <a:prstGeom prst="rect">
            <a:avLst/>
          </a:prstGeom>
          <a:solidFill>
            <a:srgbClr val="CCFFFF"/>
          </a:solidFill>
          <a:ln>
            <a:noFill/>
          </a:ln>
        </p:spPr>
        <p:txBody>
          <a:bodyPr wrap="square" rtlCol="0">
            <a:spAutoFit/>
          </a:bodyPr>
          <a:lstStyle/>
          <a:p>
            <a:pPr algn="ctr" rtl="0" fontAlgn="base"/>
            <a:r>
              <a:rPr lang="en-GB" sz="2000" b="0" i="0">
                <a:solidFill>
                  <a:srgbClr val="0B0C0C"/>
                </a:solidFill>
                <a:effectLst/>
                <a:latin typeface="Arial" panose="020B0604020202020204" pitchFamily="34" charset="0"/>
                <a:cs typeface="Arial" panose="020B0604020202020204" pitchFamily="34" charset="0"/>
              </a:rPr>
              <a:t>For further information, please visit the Early Help Website:</a:t>
            </a:r>
          </a:p>
          <a:p>
            <a:pPr algn="ctr" rtl="0" fontAlgn="base"/>
            <a:r>
              <a:rPr lang="en-GB" sz="2000" b="0" i="0">
                <a:solidFill>
                  <a:srgbClr val="0B0C0C"/>
                </a:solidFill>
                <a:effectLst/>
                <a:latin typeface="Arial" panose="020B0604020202020204" pitchFamily="34" charset="0"/>
                <a:cs typeface="Arial" panose="020B0604020202020204" pitchFamily="34" charset="0"/>
              </a:rPr>
              <a:t> </a:t>
            </a:r>
            <a:endParaRPr lang="en-GB" sz="2000" b="0" i="0">
              <a:solidFill>
                <a:srgbClr val="000000"/>
              </a:solidFill>
              <a:effectLst/>
              <a:latin typeface="Arial" panose="020B0604020202020204" pitchFamily="34" charset="0"/>
              <a:cs typeface="Arial" panose="020B0604020202020204" pitchFamily="34" charset="0"/>
            </a:endParaRPr>
          </a:p>
          <a:p>
            <a:pPr algn="ctr" rtl="0" fontAlgn="base"/>
            <a:r>
              <a:rPr lang="en-GB" sz="2000" b="1" i="0" u="sng" strike="noStrike">
                <a:solidFill>
                  <a:srgbClr val="0563C1"/>
                </a:solidFill>
                <a:effectLst/>
                <a:latin typeface="Arial" panose="020B0604020202020204" pitchFamily="34" charset="0"/>
                <a:cs typeface="Arial" panose="020B0604020202020204" pitchFamily="34" charset="0"/>
                <a:hlinkClick r:id="rId12"/>
              </a:rPr>
              <a:t>https://next.shropshire.gov.uk/early-help/</a:t>
            </a:r>
            <a:r>
              <a:rPr lang="en-GB" sz="2000" b="0" i="0">
                <a:solidFill>
                  <a:srgbClr val="FF0000"/>
                </a:solidFill>
                <a:effectLst/>
                <a:latin typeface="Arial" panose="020B0604020202020204" pitchFamily="34" charset="0"/>
                <a:cs typeface="Arial" panose="020B0604020202020204" pitchFamily="34" charset="0"/>
              </a:rPr>
              <a:t> </a:t>
            </a:r>
            <a:endParaRPr lang="en-GB" sz="2000" b="0" i="0">
              <a:solidFill>
                <a:srgbClr val="000000"/>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F1E194-F728-C836-1662-B836810FD4C1}"/>
              </a:ext>
            </a:extLst>
          </p:cNvPr>
          <p:cNvSpPr txBox="1"/>
          <p:nvPr/>
        </p:nvSpPr>
        <p:spPr>
          <a:xfrm>
            <a:off x="3527998" y="504825"/>
            <a:ext cx="8304002" cy="523220"/>
          </a:xfrm>
          <a:prstGeom prst="rect">
            <a:avLst/>
          </a:prstGeom>
          <a:solidFill>
            <a:srgbClr val="FFCC99"/>
          </a:solidFill>
        </p:spPr>
        <p:txBody>
          <a:bodyPr wrap="square" rtlCol="0">
            <a:spAutoFit/>
          </a:bodyPr>
          <a:lstStyle/>
          <a:p>
            <a:pPr algn="ctr" rtl="0" fontAlgn="base"/>
            <a:r>
              <a:rPr lang="en-GB" sz="2800" b="1" i="1">
                <a:solidFill>
                  <a:srgbClr val="000000"/>
                </a:solidFill>
                <a:effectLst/>
                <a:latin typeface="Arial" panose="020B0604020202020204" pitchFamily="34" charset="0"/>
                <a:cs typeface="Arial" panose="020B0604020202020204" pitchFamily="34" charset="0"/>
              </a:rPr>
              <a:t>How do professionals refer into the 0-5 Team? </a:t>
            </a:r>
          </a:p>
        </p:txBody>
      </p:sp>
      <p:sp>
        <p:nvSpPr>
          <p:cNvPr id="6" name="TextBox 5">
            <a:extLst>
              <a:ext uri="{FF2B5EF4-FFF2-40B4-BE49-F238E27FC236}">
                <a16:creationId xmlns:a16="http://schemas.microsoft.com/office/drawing/2014/main" id="{632DEF72-8621-7475-AC7E-6E1AB63EFA66}"/>
              </a:ext>
            </a:extLst>
          </p:cNvPr>
          <p:cNvSpPr txBox="1"/>
          <p:nvPr/>
        </p:nvSpPr>
        <p:spPr>
          <a:xfrm>
            <a:off x="523873" y="1483471"/>
            <a:ext cx="10963275" cy="1323439"/>
          </a:xfrm>
          <a:prstGeom prst="rect">
            <a:avLst/>
          </a:prstGeom>
          <a:solidFill>
            <a:srgbClr val="FFFF99"/>
          </a:solidFill>
        </p:spPr>
        <p:txBody>
          <a:bodyPr wrap="square" rtlCol="0">
            <a:spAutoFit/>
          </a:bodyPr>
          <a:lstStyle/>
          <a:p>
            <a:pPr marR="0" lvl="0" algn="l" defTabSz="914400" rtl="0" eaLnBrk="1" fontAlgn="base" latinLnBrk="0" hangingPunct="1">
              <a:lnSpc>
                <a:spcPct val="100000"/>
              </a:lnSpc>
              <a:spcBef>
                <a:spcPts val="0"/>
              </a:spcBef>
              <a:spcAft>
                <a:spcPts val="0"/>
              </a:spcAft>
              <a:buClr>
                <a:srgbClr val="00B0F0"/>
              </a:buClr>
              <a:buSzTx/>
              <a:tabLst/>
              <a:defRPr/>
            </a:pPr>
            <a:r>
              <a:rPr kumimoji="0" lang="en-GB" sz="20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For consultation and guidance if professionals are worried about a child, please contact Shropshire Council’s </a:t>
            </a:r>
            <a:r>
              <a:rPr kumimoji="0" lang="en-GB" sz="2000" b="1"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First Point of Contact on 0345 6789021</a:t>
            </a:r>
            <a:r>
              <a:rPr kumimoji="0" lang="en-GB" sz="20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 who will gather and forward information to the 0-5 Team should this be the appropriate team via EHAST. Other support services will be recommended if these are more suitable depending on the family’s needs. </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50D71295-25E6-3DA6-CA17-B8C705AE25D6}"/>
              </a:ext>
            </a:extLst>
          </p:cNvPr>
          <p:cNvSpPr txBox="1"/>
          <p:nvPr/>
        </p:nvSpPr>
        <p:spPr>
          <a:xfrm>
            <a:off x="523875" y="3007969"/>
            <a:ext cx="10963274" cy="1938992"/>
          </a:xfrm>
          <a:prstGeom prst="rect">
            <a:avLst/>
          </a:prstGeom>
          <a:solidFill>
            <a:srgbClr val="FFCCFF"/>
          </a:solidFill>
          <a:ln>
            <a:noFill/>
          </a:ln>
        </p:spPr>
        <p:txBody>
          <a:bodyPr wrap="square" rtlCol="0">
            <a:spAutoFit/>
          </a:bodyPr>
          <a:lstStyle/>
          <a:p>
            <a:pPr marR="0" lvl="0" algn="l" defTabSz="914400" rtl="0" eaLnBrk="1" fontAlgn="base" latinLnBrk="0" hangingPunct="1">
              <a:lnSpc>
                <a:spcPct val="100000"/>
              </a:lnSpc>
              <a:spcBef>
                <a:spcPts val="0"/>
              </a:spcBef>
              <a:spcAft>
                <a:spcPts val="0"/>
              </a:spcAft>
              <a:buClr>
                <a:srgbClr val="00B0F0"/>
              </a:buClr>
              <a:buSzTx/>
              <a:tabLst/>
              <a:defRPr/>
            </a:pPr>
            <a:r>
              <a:rPr kumimoji="0" lang="en-GB" sz="20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For general information about the 0-5 Team and to discuss developing links please contact:</a:t>
            </a:r>
          </a:p>
          <a:p>
            <a:pPr marR="0" lvl="0" algn="l" defTabSz="914400" rtl="0" eaLnBrk="1" fontAlgn="base" latinLnBrk="0" hangingPunct="1">
              <a:lnSpc>
                <a:spcPct val="100000"/>
              </a:lnSpc>
              <a:spcBef>
                <a:spcPts val="0"/>
              </a:spcBef>
              <a:spcAft>
                <a:spcPts val="0"/>
              </a:spcAft>
              <a:buClr>
                <a:srgbClr val="00B0F0"/>
              </a:buClr>
              <a:buSzTx/>
              <a:tabLst/>
              <a:defRPr/>
            </a:pPr>
            <a:r>
              <a:rPr kumimoji="0" lang="en-GB" sz="20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Alex Morris-Perkins </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Early Help 0-5 Team Locality Lead </a:t>
            </a: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hlinkClick r:id="rId13"/>
              </a:rPr>
              <a:t>Alex.morris-perkins@shropshire.gov.uk</a:t>
            </a:r>
            <a:r>
              <a:rPr kumimoji="0" lang="en-GB" sz="2000" b="0" i="0" u="none" strike="noStrike" kern="1200" cap="none" spc="0" normalizeH="0" baseline="0" noProof="0">
                <a:ln>
                  <a:noFill/>
                </a:ln>
                <a:solidFill>
                  <a:srgbClr val="0B0C0C"/>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983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7C83A-7B4E-E04E-D128-65C66566B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AEC53-EF9D-8FD3-E4F5-E05ECC32944E}"/>
              </a:ext>
            </a:extLst>
          </p:cNvPr>
          <p:cNvSpPr>
            <a:spLocks noGrp="1"/>
          </p:cNvSpPr>
          <p:nvPr>
            <p:ph type="ctrTitle"/>
          </p:nvPr>
        </p:nvSpPr>
        <p:spPr>
          <a:xfrm>
            <a:off x="886437" y="1122363"/>
            <a:ext cx="10454079" cy="3953544"/>
          </a:xfrm>
        </p:spPr>
        <p:txBody>
          <a:bodyPr/>
          <a:lstStyle/>
          <a:p>
            <a:r>
              <a:rPr lang="en-US">
                <a:latin typeface="Arial"/>
                <a:cs typeface="Arial"/>
              </a:rPr>
              <a:t>Early Years Apprenticeships with Shrewsbury College</a:t>
            </a:r>
            <a:br>
              <a:rPr lang="en-US">
                <a:latin typeface="Arial"/>
                <a:cs typeface="Arial"/>
              </a:rPr>
            </a:br>
            <a:br>
              <a:rPr lang="en-US">
                <a:latin typeface="Arial"/>
                <a:cs typeface="Arial"/>
              </a:rPr>
            </a:br>
            <a:r>
              <a:rPr lang="en-US">
                <a:latin typeface="Arial"/>
                <a:cs typeface="Arial"/>
              </a:rPr>
              <a:t>Jules Rhodes</a:t>
            </a:r>
          </a:p>
        </p:txBody>
      </p:sp>
    </p:spTree>
    <p:extLst>
      <p:ext uri="{BB962C8B-B14F-4D97-AF65-F5344CB8AC3E}">
        <p14:creationId xmlns:p14="http://schemas.microsoft.com/office/powerpoint/2010/main" val="157078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FF178F-BA4D-3E46-1251-387DB2E4D3C7}"/>
              </a:ext>
            </a:extLst>
          </p:cNvPr>
          <p:cNvSpPr>
            <a:spLocks noGrp="1"/>
          </p:cNvSpPr>
          <p:nvPr>
            <p:ph sz="quarter" idx="10"/>
          </p:nvPr>
        </p:nvSpPr>
        <p:spPr>
          <a:xfrm>
            <a:off x="1059245" y="4696380"/>
            <a:ext cx="10612081" cy="2261563"/>
          </a:xfrm>
        </p:spPr>
        <p:txBody>
          <a:bodyPr vert="horz" wrap="square" lIns="0" tIns="0" rIns="0" bIns="0" rtlCol="0" anchor="t">
            <a:normAutofit/>
          </a:bodyPr>
          <a:lstStyle/>
          <a:p>
            <a:r>
              <a:rPr lang="en-GB" sz="6000">
                <a:solidFill>
                  <a:srgbClr val="FFFF00"/>
                </a:solidFill>
                <a:latin typeface="Poppins SemiBold"/>
                <a:cs typeface="Poppins SemiBold"/>
              </a:rPr>
              <a:t>Apprenticeships &amp; T Level</a:t>
            </a:r>
            <a:r>
              <a:rPr lang="en-GB" sz="6000">
                <a:solidFill>
                  <a:schemeClr val="accent5">
                    <a:lumMod val="75000"/>
                  </a:schemeClr>
                </a:solidFill>
                <a:latin typeface="Poppins SemiBold"/>
                <a:cs typeface="Poppins SemiBold"/>
              </a:rPr>
              <a:t>s</a:t>
            </a:r>
          </a:p>
        </p:txBody>
      </p:sp>
    </p:spTree>
    <p:extLst>
      <p:ext uri="{BB962C8B-B14F-4D97-AF65-F5344CB8AC3E}">
        <p14:creationId xmlns:p14="http://schemas.microsoft.com/office/powerpoint/2010/main" val="193839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AD316-D12D-18F8-9402-8A2A305C3679}"/>
              </a:ext>
            </a:extLst>
          </p:cNvPr>
          <p:cNvSpPr>
            <a:spLocks noGrp="1"/>
          </p:cNvSpPr>
          <p:nvPr>
            <p:ph sz="quarter" idx="14"/>
          </p:nvPr>
        </p:nvSpPr>
        <p:spPr>
          <a:xfrm>
            <a:off x="2752629" y="603531"/>
            <a:ext cx="6686742" cy="1055148"/>
          </a:xfrm>
        </p:spPr>
        <p:txBody>
          <a:bodyPr/>
          <a:lstStyle/>
          <a:p>
            <a:r>
              <a:rPr lang="en-GB" sz="2800"/>
              <a:t>Shrewsbury Colleges Group Context</a:t>
            </a:r>
            <a:br>
              <a:rPr lang="en-GB" sz="2800"/>
            </a:br>
            <a:r>
              <a:rPr lang="en-GB" sz="2800"/>
              <a:t>July 2024: Students and curriculum</a:t>
            </a:r>
          </a:p>
        </p:txBody>
      </p:sp>
      <p:pic>
        <p:nvPicPr>
          <p:cNvPr id="6" name="Picture 5">
            <a:extLst>
              <a:ext uri="{FF2B5EF4-FFF2-40B4-BE49-F238E27FC236}">
                <a16:creationId xmlns:a16="http://schemas.microsoft.com/office/drawing/2014/main" id="{E2A18625-CAB5-7B7D-9883-FF1A5C58CCB5}"/>
              </a:ext>
            </a:extLst>
          </p:cNvPr>
          <p:cNvPicPr>
            <a:picLocks noChangeAspect="1"/>
          </p:cNvPicPr>
          <p:nvPr/>
        </p:nvPicPr>
        <p:blipFill>
          <a:blip r:embed="rId2"/>
          <a:stretch>
            <a:fillRect/>
          </a:stretch>
        </p:blipFill>
        <p:spPr>
          <a:xfrm>
            <a:off x="701352" y="1477027"/>
            <a:ext cx="9120570" cy="4777442"/>
          </a:xfrm>
          <a:prstGeom prst="rect">
            <a:avLst/>
          </a:prstGeom>
        </p:spPr>
      </p:pic>
    </p:spTree>
    <p:extLst>
      <p:ext uri="{BB962C8B-B14F-4D97-AF65-F5344CB8AC3E}">
        <p14:creationId xmlns:p14="http://schemas.microsoft.com/office/powerpoint/2010/main" val="411584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E8210C-D9C0-10A3-E7BB-FFC9242D9275}"/>
              </a:ext>
            </a:extLst>
          </p:cNvPr>
          <p:cNvSpPr>
            <a:spLocks noGrp="1"/>
          </p:cNvSpPr>
          <p:nvPr>
            <p:ph sz="quarter" idx="14"/>
          </p:nvPr>
        </p:nvSpPr>
        <p:spPr>
          <a:xfrm>
            <a:off x="2875387" y="750393"/>
            <a:ext cx="6441226" cy="380824"/>
          </a:xfrm>
        </p:spPr>
        <p:txBody>
          <a:bodyPr/>
          <a:lstStyle/>
          <a:p>
            <a:r>
              <a:rPr lang="en-GB" sz="2800"/>
              <a:t>Where do our students come from? </a:t>
            </a:r>
          </a:p>
        </p:txBody>
      </p:sp>
      <p:pic>
        <p:nvPicPr>
          <p:cNvPr id="5" name="Picture 4">
            <a:extLst>
              <a:ext uri="{FF2B5EF4-FFF2-40B4-BE49-F238E27FC236}">
                <a16:creationId xmlns:a16="http://schemas.microsoft.com/office/drawing/2014/main" id="{97AED537-6846-F519-481D-C67B6FF25979}"/>
              </a:ext>
            </a:extLst>
          </p:cNvPr>
          <p:cNvPicPr>
            <a:picLocks noChangeAspect="1"/>
          </p:cNvPicPr>
          <p:nvPr/>
        </p:nvPicPr>
        <p:blipFill>
          <a:blip r:embed="rId2"/>
          <a:stretch>
            <a:fillRect/>
          </a:stretch>
        </p:blipFill>
        <p:spPr>
          <a:xfrm>
            <a:off x="2907830" y="1517716"/>
            <a:ext cx="6376339" cy="4770880"/>
          </a:xfrm>
          <a:prstGeom prst="rect">
            <a:avLst/>
          </a:prstGeom>
        </p:spPr>
      </p:pic>
    </p:spTree>
    <p:extLst>
      <p:ext uri="{BB962C8B-B14F-4D97-AF65-F5344CB8AC3E}">
        <p14:creationId xmlns:p14="http://schemas.microsoft.com/office/powerpoint/2010/main" val="121277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1" descr="A group of people sitting at a table&#10;&#10;AI-generated content may be incorrect.">
            <a:extLst>
              <a:ext uri="{FF2B5EF4-FFF2-40B4-BE49-F238E27FC236}">
                <a16:creationId xmlns:a16="http://schemas.microsoft.com/office/drawing/2014/main" id="{42E438BD-E702-D55B-0FB2-4D3066DA8324}"/>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16536" r="16536"/>
          <a:stretch>
            <a:fillRect/>
          </a:stretch>
        </p:blipFill>
        <p:spPr>
          <a:xfrm>
            <a:off x="772" y="3429000"/>
            <a:ext cx="3443288" cy="3429000"/>
          </a:xfrm>
        </p:spPr>
      </p:pic>
      <p:pic>
        <p:nvPicPr>
          <p:cNvPr id="8" name="Picture Placeholder 7" descr="A group of people working on electronics&#10;&#10;AI-generated content may be incorrect.">
            <a:extLst>
              <a:ext uri="{FF2B5EF4-FFF2-40B4-BE49-F238E27FC236}">
                <a16:creationId xmlns:a16="http://schemas.microsoft.com/office/drawing/2014/main" id="{07F2EDC8-C448-6E63-9333-EA054343F51E}"/>
              </a:ext>
            </a:extLst>
          </p:cNvPr>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6536" r="16536"/>
          <a:stretch>
            <a:fillRect/>
          </a:stretch>
        </p:blipFill>
        <p:spPr>
          <a:xfrm>
            <a:off x="8747169" y="0"/>
            <a:ext cx="3444059" cy="3429000"/>
          </a:xfrm>
        </p:spPr>
      </p:pic>
      <p:sp>
        <p:nvSpPr>
          <p:cNvPr id="4" name="Content Placeholder 3">
            <a:extLst>
              <a:ext uri="{FF2B5EF4-FFF2-40B4-BE49-F238E27FC236}">
                <a16:creationId xmlns:a16="http://schemas.microsoft.com/office/drawing/2014/main" id="{5755D25B-2EDE-6674-7EE2-A202F3B11437}"/>
              </a:ext>
            </a:extLst>
          </p:cNvPr>
          <p:cNvSpPr>
            <a:spLocks noGrp="1"/>
          </p:cNvSpPr>
          <p:nvPr>
            <p:ph sz="quarter" idx="10"/>
          </p:nvPr>
        </p:nvSpPr>
        <p:spPr>
          <a:xfrm>
            <a:off x="-789178" y="1231421"/>
            <a:ext cx="10388799" cy="2261563"/>
          </a:xfrm>
        </p:spPr>
        <p:txBody>
          <a:bodyPr/>
          <a:lstStyle/>
          <a:p>
            <a:r>
              <a:rPr lang="en-US" sz="8000"/>
              <a:t>Apprenticeships</a:t>
            </a:r>
          </a:p>
        </p:txBody>
      </p:sp>
    </p:spTree>
    <p:extLst>
      <p:ext uri="{BB962C8B-B14F-4D97-AF65-F5344CB8AC3E}">
        <p14:creationId xmlns:p14="http://schemas.microsoft.com/office/powerpoint/2010/main" val="412961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80DF9-6E3E-B18C-34CC-E12A46B961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A74BC-4935-3A49-8B6E-66AF73DA1F30}"/>
              </a:ext>
            </a:extLst>
          </p:cNvPr>
          <p:cNvSpPr>
            <a:spLocks noGrp="1"/>
          </p:cNvSpPr>
          <p:nvPr>
            <p:ph sz="quarter" idx="4294967295"/>
          </p:nvPr>
        </p:nvSpPr>
        <p:spPr>
          <a:xfrm>
            <a:off x="2981692" y="607004"/>
            <a:ext cx="10199039" cy="1055148"/>
          </a:xfrm>
        </p:spPr>
        <p:txBody>
          <a:bodyPr/>
          <a:lstStyle/>
          <a:p>
            <a:r>
              <a:rPr lang="en-GB" sz="2800" b="1">
                <a:solidFill>
                  <a:schemeClr val="accent6"/>
                </a:solidFill>
              </a:rPr>
              <a:t>What is an Apprenticeship?</a:t>
            </a:r>
          </a:p>
        </p:txBody>
      </p:sp>
      <p:sp>
        <p:nvSpPr>
          <p:cNvPr id="4" name="Rectangle 1">
            <a:extLst>
              <a:ext uri="{FF2B5EF4-FFF2-40B4-BE49-F238E27FC236}">
                <a16:creationId xmlns:a16="http://schemas.microsoft.com/office/drawing/2014/main" id="{B906F9DC-BEA7-60AB-AE72-F75505420986}"/>
              </a:ext>
            </a:extLst>
          </p:cNvPr>
          <p:cNvSpPr>
            <a:spLocks noGrp="1" noChangeArrowheads="1"/>
          </p:cNvSpPr>
          <p:nvPr>
            <p:ph type="body" sz="quarter" idx="18"/>
          </p:nvPr>
        </p:nvSpPr>
        <p:spPr bwMode="auto">
          <a:xfrm>
            <a:off x="1150688" y="1078094"/>
            <a:ext cx="10428168" cy="531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Wingdings" panose="05000000000000000000" pitchFamily="2" charset="2"/>
              <a:buChar char="Ø"/>
            </a:pPr>
            <a:r>
              <a:rPr lang="en-GB" sz="2400">
                <a:solidFill>
                  <a:schemeClr val="accent6"/>
                </a:solidFill>
                <a:latin typeface="Arial"/>
                <a:cs typeface="Arial"/>
              </a:rPr>
              <a:t>A </a:t>
            </a:r>
            <a:r>
              <a:rPr lang="en-GB" sz="2400" b="1">
                <a:solidFill>
                  <a:schemeClr val="accent6"/>
                </a:solidFill>
                <a:latin typeface="Arial"/>
                <a:cs typeface="Arial"/>
              </a:rPr>
              <a:t>paid job</a:t>
            </a:r>
            <a:r>
              <a:rPr lang="en-GB" sz="2400">
                <a:solidFill>
                  <a:schemeClr val="accent6"/>
                </a:solidFill>
                <a:latin typeface="Arial"/>
                <a:cs typeface="Arial"/>
              </a:rPr>
              <a:t> that combines </a:t>
            </a:r>
            <a:r>
              <a:rPr lang="en-GB" sz="2400" b="1">
                <a:solidFill>
                  <a:schemeClr val="accent6"/>
                </a:solidFill>
                <a:latin typeface="Arial"/>
                <a:cs typeface="Arial"/>
              </a:rPr>
              <a:t>hands-on work experience</a:t>
            </a:r>
            <a:r>
              <a:rPr lang="en-GB" sz="2400">
                <a:solidFill>
                  <a:schemeClr val="accent6"/>
                </a:solidFill>
                <a:latin typeface="Arial"/>
                <a:cs typeface="Arial"/>
              </a:rPr>
              <a:t> with </a:t>
            </a:r>
            <a:r>
              <a:rPr lang="en-GB" sz="2400" b="1">
                <a:solidFill>
                  <a:schemeClr val="accent6"/>
                </a:solidFill>
                <a:latin typeface="Arial"/>
                <a:cs typeface="Arial"/>
              </a:rPr>
              <a:t>off-the-job training.</a:t>
            </a:r>
            <a:endParaRPr lang="en-GB" sz="2400">
              <a:solidFill>
                <a:schemeClr val="accent6"/>
              </a:solidFill>
              <a:latin typeface="Arial"/>
              <a:cs typeface="Arial"/>
            </a:endParaRPr>
          </a:p>
          <a:p>
            <a:pPr marL="285750" indent="-285750">
              <a:buFont typeface="Wingdings" panose="05000000000000000000" pitchFamily="2" charset="2"/>
              <a:buChar char="Ø"/>
            </a:pPr>
            <a:r>
              <a:rPr lang="en-GB" sz="2400">
                <a:solidFill>
                  <a:schemeClr val="accent6"/>
                </a:solidFill>
                <a:latin typeface="Arial"/>
                <a:cs typeface="Arial"/>
              </a:rPr>
              <a:t>Apprentices spend </a:t>
            </a:r>
            <a:r>
              <a:rPr lang="en-GB" sz="2400" b="1">
                <a:solidFill>
                  <a:schemeClr val="accent6"/>
                </a:solidFill>
                <a:latin typeface="Arial"/>
                <a:cs typeface="Arial"/>
              </a:rPr>
              <a:t>at least 20%</a:t>
            </a:r>
            <a:r>
              <a:rPr lang="en-GB" sz="2400">
                <a:solidFill>
                  <a:schemeClr val="accent6"/>
                </a:solidFill>
                <a:latin typeface="Arial"/>
                <a:cs typeface="Arial"/>
              </a:rPr>
              <a:t> of their working hours in learning.</a:t>
            </a:r>
          </a:p>
          <a:p>
            <a:pPr marL="285750" indent="-285750">
              <a:buFont typeface="Wingdings" panose="05000000000000000000" pitchFamily="2" charset="2"/>
              <a:buChar char="Ø"/>
            </a:pPr>
            <a:r>
              <a:rPr lang="en-GB" sz="2400">
                <a:solidFill>
                  <a:schemeClr val="accent6"/>
                </a:solidFill>
                <a:latin typeface="Arial"/>
                <a:cs typeface="Arial"/>
              </a:rPr>
              <a:t>Leads to a </a:t>
            </a:r>
            <a:r>
              <a:rPr lang="en-GB" sz="2400" b="1">
                <a:solidFill>
                  <a:schemeClr val="accent6"/>
                </a:solidFill>
                <a:latin typeface="Arial"/>
                <a:cs typeface="Arial"/>
              </a:rPr>
              <a:t>nationally recognised qualification.</a:t>
            </a:r>
          </a:p>
          <a:p>
            <a:pPr marL="285750" indent="-285750">
              <a:buFont typeface="Wingdings" panose="05000000000000000000" pitchFamily="2" charset="2"/>
              <a:buChar char="Ø"/>
            </a:pPr>
            <a:r>
              <a:rPr lang="en-GB" sz="2400" b="1">
                <a:solidFill>
                  <a:schemeClr val="accent6"/>
                </a:solidFill>
                <a:latin typeface="Arial"/>
                <a:cs typeface="Arial"/>
              </a:rPr>
              <a:t>£8 per hour </a:t>
            </a:r>
            <a:r>
              <a:rPr lang="en-GB" sz="2400">
                <a:solidFill>
                  <a:schemeClr val="accent6"/>
                </a:solidFill>
                <a:latin typeface="Arial"/>
                <a:cs typeface="Arial"/>
              </a:rPr>
              <a:t>with a maximum contract of 40 hours per week (from April 1</a:t>
            </a:r>
            <a:r>
              <a:rPr lang="en-GB" sz="2400" baseline="30000">
                <a:solidFill>
                  <a:schemeClr val="accent6"/>
                </a:solidFill>
                <a:latin typeface="Arial"/>
                <a:cs typeface="Arial"/>
              </a:rPr>
              <a:t>st</a:t>
            </a:r>
            <a:r>
              <a:rPr lang="en-GB" sz="2400">
                <a:solidFill>
                  <a:schemeClr val="accent6"/>
                </a:solidFill>
                <a:latin typeface="Arial"/>
                <a:cs typeface="Arial"/>
              </a:rPr>
              <a:t>)</a:t>
            </a:r>
          </a:p>
          <a:p>
            <a:pPr marL="285750" indent="-285750">
              <a:buFont typeface="Wingdings" panose="05000000000000000000" pitchFamily="2" charset="2"/>
              <a:buChar char="Ø"/>
            </a:pPr>
            <a:r>
              <a:rPr lang="en-GB" sz="2400">
                <a:solidFill>
                  <a:schemeClr val="accent6"/>
                </a:solidFill>
                <a:latin typeface="Arial"/>
                <a:cs typeface="Arial"/>
              </a:rPr>
              <a:t>Suitable for anyone aged </a:t>
            </a:r>
            <a:r>
              <a:rPr lang="en-GB" sz="2400" b="1">
                <a:solidFill>
                  <a:schemeClr val="accent6"/>
                </a:solidFill>
                <a:latin typeface="Arial"/>
                <a:cs typeface="Arial"/>
              </a:rPr>
              <a:t>16+</a:t>
            </a:r>
            <a:r>
              <a:rPr lang="en-GB" sz="2400">
                <a:solidFill>
                  <a:schemeClr val="accent6"/>
                </a:solidFill>
                <a:latin typeface="Arial"/>
                <a:cs typeface="Arial"/>
              </a:rPr>
              <a:t>, not in full-time education.</a:t>
            </a:r>
          </a:p>
          <a:p>
            <a:pPr marL="285750" indent="-285750">
              <a:buFont typeface="Wingdings" panose="05000000000000000000" pitchFamily="2" charset="2"/>
              <a:buChar char="Ø"/>
            </a:pPr>
            <a:r>
              <a:rPr lang="en-GB" sz="2400" b="1">
                <a:solidFill>
                  <a:schemeClr val="accent6"/>
                </a:solidFill>
                <a:latin typeface="Arial"/>
                <a:cs typeface="Arial"/>
              </a:rPr>
              <a:t>Fully or mostly </a:t>
            </a:r>
            <a:r>
              <a:rPr lang="en-GB" sz="2400">
                <a:solidFill>
                  <a:schemeClr val="accent6"/>
                </a:solidFill>
                <a:latin typeface="Arial"/>
                <a:cs typeface="Arial"/>
              </a:rPr>
              <a:t>funded training costs for those 16 – 24 years, 5% there after (worst case)</a:t>
            </a:r>
          </a:p>
          <a:p>
            <a:pPr marL="285750" indent="-285750">
              <a:buFont typeface="Wingdings" panose="05000000000000000000" pitchFamily="2" charset="2"/>
              <a:buChar char="Ø"/>
            </a:pPr>
            <a:r>
              <a:rPr kumimoji="0" lang="en-GB" altLang="en-US" sz="2400" b="0" i="0" u="none" strike="noStrike" cap="none" normalizeH="0" baseline="0">
                <a:ln>
                  <a:noFill/>
                </a:ln>
                <a:solidFill>
                  <a:schemeClr val="accent6"/>
                </a:solidFill>
                <a:effectLst/>
                <a:latin typeface="Arial"/>
                <a:cs typeface="Arial"/>
              </a:rPr>
              <a:t>Age incentive and grants can be available to employers (new incentives in place from August 26).</a:t>
            </a:r>
            <a:endParaRPr lang="en-GB" altLang="en-US" sz="2400" b="0" i="0" u="none" strike="noStrike" cap="none" normalizeH="0" baseline="0">
              <a:ln>
                <a:noFill/>
              </a:ln>
              <a:solidFill>
                <a:schemeClr val="accent6"/>
              </a:solidFill>
              <a:effectLst/>
              <a:latin typeface="Arial"/>
              <a:cs typeface="Arial"/>
            </a:endParaRPr>
          </a:p>
          <a:p>
            <a:pPr marL="285750" indent="-285750">
              <a:buFont typeface="Wingdings" panose="05000000000000000000" pitchFamily="2" charset="2"/>
              <a:buChar char="Ø"/>
            </a:pPr>
            <a:r>
              <a:rPr lang="en-GB" altLang="en-US" sz="2400">
                <a:solidFill>
                  <a:schemeClr val="accent6"/>
                </a:solidFill>
                <a:latin typeface="Arial"/>
                <a:cs typeface="Arial"/>
              </a:rPr>
              <a:t>Assessed against </a:t>
            </a:r>
            <a:r>
              <a:rPr lang="en-GB" altLang="en-US" sz="2400" b="1">
                <a:solidFill>
                  <a:schemeClr val="accent6"/>
                </a:solidFill>
                <a:latin typeface="Arial"/>
                <a:cs typeface="Arial"/>
              </a:rPr>
              <a:t>knowledge, skills </a:t>
            </a:r>
            <a:r>
              <a:rPr lang="en-GB" altLang="en-US" sz="2400">
                <a:solidFill>
                  <a:schemeClr val="accent6"/>
                </a:solidFill>
                <a:latin typeface="Arial"/>
                <a:cs typeface="Arial"/>
              </a:rPr>
              <a:t>and </a:t>
            </a:r>
            <a:r>
              <a:rPr lang="en-GB" altLang="en-US" sz="2400" b="1">
                <a:solidFill>
                  <a:schemeClr val="accent6"/>
                </a:solidFill>
                <a:latin typeface="Arial"/>
                <a:cs typeface="Arial"/>
              </a:rPr>
              <a:t>behaviours</a:t>
            </a:r>
            <a:r>
              <a:rPr lang="en-GB" altLang="en-US" sz="2400">
                <a:solidFill>
                  <a:schemeClr val="accent6"/>
                </a:solidFill>
                <a:latin typeface="Arial"/>
                <a:cs typeface="Arial"/>
              </a:rPr>
              <a:t> (normally at the end, via End Point Assessment / EPA).</a:t>
            </a:r>
            <a:endParaRPr lang="en-US" altLang="en-US" sz="2000" b="0" i="0" u="none" strike="noStrike" cap="none" normalizeH="0" baseline="0">
              <a:ln>
                <a:noFill/>
              </a:ln>
              <a:solidFill>
                <a:schemeClr val="accent6"/>
              </a:solidFill>
              <a:effectLst/>
              <a:latin typeface="Arial"/>
              <a:cs typeface="Arial"/>
            </a:endParaRPr>
          </a:p>
        </p:txBody>
      </p:sp>
      <p:pic>
        <p:nvPicPr>
          <p:cNvPr id="5" name="Picture 4">
            <a:extLst>
              <a:ext uri="{FF2B5EF4-FFF2-40B4-BE49-F238E27FC236}">
                <a16:creationId xmlns:a16="http://schemas.microsoft.com/office/drawing/2014/main" id="{9F1ADC2D-C6E2-9114-E27A-5992D9A9B257}"/>
              </a:ext>
            </a:extLst>
          </p:cNvPr>
          <p:cNvPicPr>
            <a:picLocks noChangeAspect="1"/>
          </p:cNvPicPr>
          <p:nvPr/>
        </p:nvPicPr>
        <p:blipFill>
          <a:blip r:embed="rId2"/>
          <a:stretch>
            <a:fillRect/>
          </a:stretch>
        </p:blipFill>
        <p:spPr>
          <a:xfrm>
            <a:off x="8081211" y="295828"/>
            <a:ext cx="3667125" cy="1247775"/>
          </a:xfrm>
          <a:prstGeom prst="rect">
            <a:avLst/>
          </a:prstGeom>
        </p:spPr>
      </p:pic>
    </p:spTree>
    <p:extLst>
      <p:ext uri="{BB962C8B-B14F-4D97-AF65-F5344CB8AC3E}">
        <p14:creationId xmlns:p14="http://schemas.microsoft.com/office/powerpoint/2010/main" val="100991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C722D-9F91-DEE4-F041-8EE39D81CE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F9C6E7-FD23-A934-E463-C6C382BEF103}"/>
              </a:ext>
            </a:extLst>
          </p:cNvPr>
          <p:cNvSpPr>
            <a:spLocks noGrp="1"/>
          </p:cNvSpPr>
          <p:nvPr>
            <p:ph sz="quarter" idx="4294967295"/>
          </p:nvPr>
        </p:nvSpPr>
        <p:spPr>
          <a:xfrm>
            <a:off x="2313334" y="611030"/>
            <a:ext cx="10199039" cy="1055148"/>
          </a:xfrm>
        </p:spPr>
        <p:txBody>
          <a:bodyPr/>
          <a:lstStyle/>
          <a:p>
            <a:r>
              <a:rPr lang="en-GB" sz="2800" b="1">
                <a:solidFill>
                  <a:schemeClr val="accent6"/>
                </a:solidFill>
              </a:rPr>
              <a:t>Benefit of becoming an Apprentice</a:t>
            </a:r>
          </a:p>
        </p:txBody>
      </p:sp>
      <p:sp>
        <p:nvSpPr>
          <p:cNvPr id="4" name="Rectangle 1">
            <a:extLst>
              <a:ext uri="{FF2B5EF4-FFF2-40B4-BE49-F238E27FC236}">
                <a16:creationId xmlns:a16="http://schemas.microsoft.com/office/drawing/2014/main" id="{A12BAA09-CC3A-64FF-B568-80EE8221B23E}"/>
              </a:ext>
            </a:extLst>
          </p:cNvPr>
          <p:cNvSpPr>
            <a:spLocks noGrp="1" noChangeArrowheads="1"/>
          </p:cNvSpPr>
          <p:nvPr>
            <p:ph type="body" sz="quarter" idx="18"/>
          </p:nvPr>
        </p:nvSpPr>
        <p:spPr bwMode="auto">
          <a:xfrm>
            <a:off x="996480" y="1319513"/>
            <a:ext cx="5104282" cy="258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a:buFont typeface="Wingdings" panose="05000000000000000000" pitchFamily="2" charset="2"/>
              <a:buChar char="Ø"/>
            </a:pPr>
            <a:r>
              <a:rPr lang="en-GB">
                <a:solidFill>
                  <a:schemeClr val="accent6"/>
                </a:solidFill>
              </a:rPr>
              <a:t>Earn while you learn.</a:t>
            </a:r>
          </a:p>
          <a:p>
            <a:pPr marL="285750" indent="-285750">
              <a:buFont typeface="Wingdings" panose="05000000000000000000" pitchFamily="2" charset="2"/>
              <a:buChar char="Ø"/>
            </a:pPr>
            <a:r>
              <a:rPr lang="en-GB" b="1">
                <a:solidFill>
                  <a:schemeClr val="accent6"/>
                </a:solidFill>
              </a:rPr>
              <a:t>No</a:t>
            </a:r>
            <a:r>
              <a:rPr lang="en-GB">
                <a:solidFill>
                  <a:schemeClr val="accent6"/>
                </a:solidFill>
              </a:rPr>
              <a:t> tuition fees.</a:t>
            </a:r>
          </a:p>
          <a:p>
            <a:pPr marL="285750" indent="-285750">
              <a:buFont typeface="Wingdings" panose="05000000000000000000" pitchFamily="2" charset="2"/>
              <a:buChar char="Ø"/>
            </a:pPr>
            <a:r>
              <a:rPr lang="en-GB">
                <a:solidFill>
                  <a:schemeClr val="accent6"/>
                </a:solidFill>
              </a:rPr>
              <a:t>Gain industry experience.</a:t>
            </a:r>
          </a:p>
          <a:p>
            <a:pPr marL="285750" indent="-285750">
              <a:buFont typeface="Wingdings" panose="05000000000000000000" pitchFamily="2" charset="2"/>
              <a:buChar char="Ø"/>
            </a:pPr>
            <a:r>
              <a:rPr lang="en-GB">
                <a:solidFill>
                  <a:schemeClr val="accent6"/>
                </a:solidFill>
              </a:rPr>
              <a:t>Build professional networks.</a:t>
            </a:r>
          </a:p>
          <a:p>
            <a:pPr marL="285750" indent="-285750">
              <a:buFont typeface="Wingdings" panose="05000000000000000000" pitchFamily="2" charset="2"/>
              <a:buChar char="Ø"/>
            </a:pPr>
            <a:r>
              <a:rPr lang="en-GB">
                <a:solidFill>
                  <a:schemeClr val="accent6"/>
                </a:solidFill>
              </a:rPr>
              <a:t>Pathway to further education or employment.</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2400" b="0" i="0" u="none" strike="noStrike" cap="none" normalizeH="0" baseline="0">
              <a:ln>
                <a:noFill/>
              </a:ln>
              <a:solidFill>
                <a:schemeClr val="tx1"/>
              </a:solidFill>
              <a:effectLst/>
            </a:endParaRPr>
          </a:p>
        </p:txBody>
      </p:sp>
      <p:sp>
        <p:nvSpPr>
          <p:cNvPr id="3" name="Content Placeholder 1">
            <a:extLst>
              <a:ext uri="{FF2B5EF4-FFF2-40B4-BE49-F238E27FC236}">
                <a16:creationId xmlns:a16="http://schemas.microsoft.com/office/drawing/2014/main" id="{A4411BCC-5FC4-6022-433B-995C6B95ECDF}"/>
              </a:ext>
            </a:extLst>
          </p:cNvPr>
          <p:cNvSpPr txBox="1">
            <a:spLocks/>
          </p:cNvSpPr>
          <p:nvPr/>
        </p:nvSpPr>
        <p:spPr>
          <a:xfrm>
            <a:off x="4316729" y="3553041"/>
            <a:ext cx="10199039" cy="1055148"/>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1000"/>
              </a:spcAft>
              <a:buFont typeface="Arial" panose="020B0604020202020204" pitchFamily="34" charset="0"/>
              <a:buNone/>
              <a:defRPr sz="1600" kern="1200" baseline="0">
                <a:solidFill>
                  <a:schemeClr val="tx2"/>
                </a:solidFill>
                <a:latin typeface="+mn-lt"/>
                <a:ea typeface="+mn-ea"/>
                <a:cs typeface="+mn-cs"/>
              </a:defRPr>
            </a:lvl1pPr>
            <a:lvl2pPr marL="171450" indent="-171450" algn="l" defTabSz="914400" rtl="0" eaLnBrk="1" latinLnBrk="0" hangingPunct="1">
              <a:lnSpc>
                <a:spcPct val="120000"/>
              </a:lnSpc>
              <a:spcBef>
                <a:spcPts val="0"/>
              </a:spcBef>
              <a:spcAft>
                <a:spcPts val="1000"/>
              </a:spcAft>
              <a:buClr>
                <a:schemeClr val="tx1"/>
              </a:buClr>
              <a:buSzPct val="150000"/>
              <a:buFont typeface="Arial" panose="020B0604020202020204" pitchFamily="34" charset="0"/>
              <a:buChar char="•"/>
              <a:defRPr sz="1200" kern="1200">
                <a:solidFill>
                  <a:schemeClr val="tx2"/>
                </a:solidFill>
                <a:latin typeface="+mn-lt"/>
                <a:ea typeface="+mn-ea"/>
                <a:cs typeface="+mn-cs"/>
              </a:defRPr>
            </a:lvl2pPr>
            <a:lvl3pPr marL="446088" indent="-171450" algn="l" defTabSz="914400" rtl="0" eaLnBrk="1" latinLnBrk="0" hangingPunct="1">
              <a:lnSpc>
                <a:spcPct val="120000"/>
              </a:lnSpc>
              <a:spcBef>
                <a:spcPts val="0"/>
              </a:spcBef>
              <a:spcAft>
                <a:spcPts val="1000"/>
              </a:spcAft>
              <a:buClr>
                <a:schemeClr val="tx1"/>
              </a:buClr>
              <a:buSzPct val="150000"/>
              <a:buFont typeface="Arial" panose="020B0604020202020204" pitchFamily="34" charset="0"/>
              <a:buChar char="•"/>
              <a:defRPr sz="1100" kern="1200">
                <a:solidFill>
                  <a:schemeClr val="tx2"/>
                </a:solidFill>
                <a:latin typeface="+mn-lt"/>
                <a:ea typeface="+mn-ea"/>
                <a:cs typeface="+mn-cs"/>
              </a:defRPr>
            </a:lvl3pPr>
            <a:lvl4pPr marL="712788" indent="-171450" algn="l" defTabSz="914400" rtl="0" eaLnBrk="1" latinLnBrk="0" hangingPunct="1">
              <a:lnSpc>
                <a:spcPct val="120000"/>
              </a:lnSpc>
              <a:spcBef>
                <a:spcPts val="0"/>
              </a:spcBef>
              <a:spcAft>
                <a:spcPts val="1000"/>
              </a:spcAft>
              <a:buClr>
                <a:schemeClr val="tx1"/>
              </a:buClr>
              <a:buSzPct val="150000"/>
              <a:buFont typeface="Arial" panose="020B0604020202020204" pitchFamily="34" charset="0"/>
              <a:buChar char="•"/>
              <a:defRPr sz="1050" kern="1200">
                <a:solidFill>
                  <a:schemeClr val="tx2"/>
                </a:solidFill>
                <a:latin typeface="+mn-lt"/>
                <a:ea typeface="+mn-ea"/>
                <a:cs typeface="+mn-cs"/>
              </a:defRPr>
            </a:lvl4pPr>
            <a:lvl5pPr marL="979488" indent="-171450" algn="l" defTabSz="914400" rtl="0" eaLnBrk="1" latinLnBrk="0" hangingPunct="1">
              <a:lnSpc>
                <a:spcPct val="120000"/>
              </a:lnSpc>
              <a:spcBef>
                <a:spcPts val="0"/>
              </a:spcBef>
              <a:spcAft>
                <a:spcPts val="1000"/>
              </a:spcAft>
              <a:buClr>
                <a:schemeClr val="tx1"/>
              </a:buClr>
              <a:buSzPct val="150000"/>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a:solidFill>
                  <a:schemeClr val="accent6"/>
                </a:solidFill>
              </a:rPr>
              <a:t>Levels Available</a:t>
            </a:r>
          </a:p>
        </p:txBody>
      </p:sp>
      <p:sp>
        <p:nvSpPr>
          <p:cNvPr id="6" name="TextBox 5">
            <a:extLst>
              <a:ext uri="{FF2B5EF4-FFF2-40B4-BE49-F238E27FC236}">
                <a16:creationId xmlns:a16="http://schemas.microsoft.com/office/drawing/2014/main" id="{86B77914-153A-0C86-7074-025D6CF19313}"/>
              </a:ext>
            </a:extLst>
          </p:cNvPr>
          <p:cNvSpPr txBox="1"/>
          <p:nvPr/>
        </p:nvSpPr>
        <p:spPr>
          <a:xfrm>
            <a:off x="996480" y="4003828"/>
            <a:ext cx="7528264" cy="1918907"/>
          </a:xfrm>
          <a:prstGeom prst="rect">
            <a:avLst/>
          </a:prstGeom>
          <a:noFill/>
        </p:spPr>
        <p:txBody>
          <a:bodyPr wrap="square" rtlCol="0">
            <a:noAutofit/>
          </a:bodyPr>
          <a:lstStyle/>
          <a:p>
            <a:pPr algn="l">
              <a:lnSpc>
                <a:spcPct val="120000"/>
              </a:lnSpc>
              <a:spcBef>
                <a:spcPts val="0"/>
              </a:spcBef>
              <a:spcAft>
                <a:spcPts val="1000"/>
              </a:spcAft>
              <a:buSzPct val="55000"/>
            </a:pPr>
            <a:endParaRPr lang="en-GB" sz="1200">
              <a:solidFill>
                <a:schemeClr val="tx2"/>
              </a:solidFill>
            </a:endParaRPr>
          </a:p>
        </p:txBody>
      </p:sp>
      <p:pic>
        <p:nvPicPr>
          <p:cNvPr id="7" name="Picture 6">
            <a:extLst>
              <a:ext uri="{FF2B5EF4-FFF2-40B4-BE49-F238E27FC236}">
                <a16:creationId xmlns:a16="http://schemas.microsoft.com/office/drawing/2014/main" id="{BD71AFDD-CECC-C484-E3C9-6BB26AE960ED}"/>
              </a:ext>
            </a:extLst>
          </p:cNvPr>
          <p:cNvPicPr>
            <a:picLocks noChangeAspect="1"/>
          </p:cNvPicPr>
          <p:nvPr/>
        </p:nvPicPr>
        <p:blipFill>
          <a:blip r:embed="rId2"/>
          <a:stretch>
            <a:fillRect/>
          </a:stretch>
        </p:blipFill>
        <p:spPr>
          <a:xfrm>
            <a:off x="2420171" y="4173426"/>
            <a:ext cx="6642465" cy="2184072"/>
          </a:xfrm>
          <a:prstGeom prst="rect">
            <a:avLst/>
          </a:prstGeom>
        </p:spPr>
      </p:pic>
    </p:spTree>
    <p:extLst>
      <p:ext uri="{BB962C8B-B14F-4D97-AF65-F5344CB8AC3E}">
        <p14:creationId xmlns:p14="http://schemas.microsoft.com/office/powerpoint/2010/main" val="147972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E8F9A75B-9DD3-8B83-C3C0-7CA0B12E6E64}"/>
              </a:ext>
            </a:extLst>
          </p:cNvPr>
          <p:cNvSpPr txBox="1">
            <a:spLocks noGrp="1"/>
          </p:cNvSpPr>
          <p:nvPr>
            <p:ph type="body" sz="quarter" idx="18"/>
          </p:nvPr>
        </p:nvSpPr>
        <p:spPr>
          <a:xfrm>
            <a:off x="3183543" y="671381"/>
            <a:ext cx="10199688" cy="4437062"/>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1000"/>
              </a:spcAft>
              <a:buFont typeface="Arial" panose="020B0604020202020204" pitchFamily="34" charset="0"/>
              <a:buNone/>
              <a:defRPr sz="1600" kern="1200" baseline="0">
                <a:solidFill>
                  <a:schemeClr val="tx2"/>
                </a:solidFill>
                <a:latin typeface="+mn-lt"/>
                <a:ea typeface="+mn-ea"/>
                <a:cs typeface="+mn-cs"/>
              </a:defRPr>
            </a:lvl1pPr>
            <a:lvl2pPr marL="171450" indent="-171450" algn="l" defTabSz="914400" rtl="0" eaLnBrk="1" latinLnBrk="0" hangingPunct="1">
              <a:lnSpc>
                <a:spcPct val="120000"/>
              </a:lnSpc>
              <a:spcBef>
                <a:spcPts val="0"/>
              </a:spcBef>
              <a:spcAft>
                <a:spcPts val="1000"/>
              </a:spcAft>
              <a:buClr>
                <a:schemeClr val="tx1"/>
              </a:buClr>
              <a:buSzPct val="150000"/>
              <a:buFont typeface="Arial" panose="020B0604020202020204" pitchFamily="34" charset="0"/>
              <a:buChar char="•"/>
              <a:defRPr sz="1200" kern="1200">
                <a:solidFill>
                  <a:schemeClr val="tx2"/>
                </a:solidFill>
                <a:latin typeface="+mn-lt"/>
                <a:ea typeface="+mn-ea"/>
                <a:cs typeface="+mn-cs"/>
              </a:defRPr>
            </a:lvl2pPr>
            <a:lvl3pPr marL="446088" indent="-171450" algn="l" defTabSz="914400" rtl="0" eaLnBrk="1" latinLnBrk="0" hangingPunct="1">
              <a:lnSpc>
                <a:spcPct val="120000"/>
              </a:lnSpc>
              <a:spcBef>
                <a:spcPts val="0"/>
              </a:spcBef>
              <a:spcAft>
                <a:spcPts val="1000"/>
              </a:spcAft>
              <a:buClr>
                <a:schemeClr val="tx1"/>
              </a:buClr>
              <a:buSzPct val="150000"/>
              <a:buFont typeface="Arial" panose="020B0604020202020204" pitchFamily="34" charset="0"/>
              <a:buChar char="•"/>
              <a:defRPr sz="1100" kern="1200">
                <a:solidFill>
                  <a:schemeClr val="tx2"/>
                </a:solidFill>
                <a:latin typeface="+mn-lt"/>
                <a:ea typeface="+mn-ea"/>
                <a:cs typeface="+mn-cs"/>
              </a:defRPr>
            </a:lvl3pPr>
            <a:lvl4pPr marL="712788" indent="-171450" algn="l" defTabSz="914400" rtl="0" eaLnBrk="1" latinLnBrk="0" hangingPunct="1">
              <a:lnSpc>
                <a:spcPct val="120000"/>
              </a:lnSpc>
              <a:spcBef>
                <a:spcPts val="0"/>
              </a:spcBef>
              <a:spcAft>
                <a:spcPts val="1000"/>
              </a:spcAft>
              <a:buClr>
                <a:schemeClr val="tx1"/>
              </a:buClr>
              <a:buSzPct val="150000"/>
              <a:buFont typeface="Arial" panose="020B0604020202020204" pitchFamily="34" charset="0"/>
              <a:buChar char="•"/>
              <a:defRPr sz="1050" kern="1200">
                <a:solidFill>
                  <a:schemeClr val="tx2"/>
                </a:solidFill>
                <a:latin typeface="+mn-lt"/>
                <a:ea typeface="+mn-ea"/>
                <a:cs typeface="+mn-cs"/>
              </a:defRPr>
            </a:lvl4pPr>
            <a:lvl5pPr marL="979488" indent="-171450" algn="l" defTabSz="914400" rtl="0" eaLnBrk="1" latinLnBrk="0" hangingPunct="1">
              <a:lnSpc>
                <a:spcPct val="120000"/>
              </a:lnSpc>
              <a:spcBef>
                <a:spcPts val="0"/>
              </a:spcBef>
              <a:spcAft>
                <a:spcPts val="1000"/>
              </a:spcAft>
              <a:buClr>
                <a:schemeClr val="tx1"/>
              </a:buClr>
              <a:buSzPct val="150000"/>
              <a:buFont typeface="Arial" panose="020B0604020202020204" pitchFamily="34" charset="0"/>
              <a:buChar char="•"/>
              <a:defRPr sz="10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a:solidFill>
                  <a:schemeClr val="accent6"/>
                </a:solidFill>
              </a:rPr>
              <a:t>Duration of an Apprenticeship?</a:t>
            </a:r>
          </a:p>
        </p:txBody>
      </p:sp>
      <p:sp>
        <p:nvSpPr>
          <p:cNvPr id="6" name="TextBox 5">
            <a:extLst>
              <a:ext uri="{FF2B5EF4-FFF2-40B4-BE49-F238E27FC236}">
                <a16:creationId xmlns:a16="http://schemas.microsoft.com/office/drawing/2014/main" id="{26E0E4F8-9BCE-5BF3-99E7-7035424C4243}"/>
              </a:ext>
            </a:extLst>
          </p:cNvPr>
          <p:cNvSpPr txBox="1"/>
          <p:nvPr/>
        </p:nvSpPr>
        <p:spPr>
          <a:xfrm>
            <a:off x="1559897" y="1687025"/>
            <a:ext cx="7528264" cy="1918907"/>
          </a:xfrm>
          <a:prstGeom prst="rect">
            <a:avLst/>
          </a:prstGeom>
          <a:noFill/>
        </p:spPr>
        <p:txBody>
          <a:bodyPr wrap="square" rtlCol="0">
            <a:noAutofit/>
          </a:bodyPr>
          <a:lstStyle/>
          <a:p>
            <a:r>
              <a:rPr lang="en-GB" sz="1600">
                <a:solidFill>
                  <a:schemeClr val="accent6"/>
                </a:solidFill>
              </a:rPr>
              <a:t>Apprenticeships typically last 8 months to 5 years, depending on the level and subject.</a:t>
            </a:r>
          </a:p>
          <a:p>
            <a:endParaRPr lang="en-GB" sz="1600">
              <a:solidFill>
                <a:schemeClr val="accent6"/>
              </a:solidFill>
            </a:endParaRPr>
          </a:p>
          <a:p>
            <a:r>
              <a:rPr lang="en-GB" sz="1600">
                <a:solidFill>
                  <a:schemeClr val="accent6"/>
                </a:solidFill>
              </a:rPr>
              <a:t>They are available to start at all points of the year from various employers, but mainly September and January. </a:t>
            </a:r>
          </a:p>
          <a:p>
            <a:endParaRPr lang="en-GB" sz="1600">
              <a:solidFill>
                <a:schemeClr val="accent6"/>
              </a:solidFill>
            </a:endParaRPr>
          </a:p>
          <a:p>
            <a:endParaRPr lang="en-GB" sz="1600">
              <a:solidFill>
                <a:schemeClr val="accent6"/>
              </a:solidFill>
            </a:endParaRPr>
          </a:p>
          <a:p>
            <a:endParaRPr lang="en-GB" sz="1600">
              <a:solidFill>
                <a:schemeClr val="accent6"/>
              </a:solidFill>
            </a:endParaRPr>
          </a:p>
          <a:p>
            <a:r>
              <a:rPr lang="en-GB" sz="1600" b="1">
                <a:solidFill>
                  <a:schemeClr val="accent6"/>
                </a:solidFill>
              </a:rPr>
              <a:t>Minimum duration</a:t>
            </a:r>
            <a:r>
              <a:rPr lang="en-GB" sz="1600">
                <a:solidFill>
                  <a:schemeClr val="accent6"/>
                </a:solidFill>
              </a:rPr>
              <a:t>: 8 months (new foundation level)</a:t>
            </a:r>
          </a:p>
          <a:p>
            <a:endParaRPr lang="en-GB" sz="1600">
              <a:solidFill>
                <a:schemeClr val="accent6"/>
              </a:solidFill>
            </a:endParaRPr>
          </a:p>
          <a:p>
            <a:endParaRPr lang="en-GB" sz="1600">
              <a:solidFill>
                <a:schemeClr val="accent6"/>
              </a:solidFill>
            </a:endParaRPr>
          </a:p>
          <a:p>
            <a:r>
              <a:rPr lang="en-GB" sz="1600">
                <a:solidFill>
                  <a:schemeClr val="accent6"/>
                </a:solidFill>
              </a:rPr>
              <a:t>Training includes:</a:t>
            </a:r>
          </a:p>
          <a:p>
            <a:endParaRPr lang="en-GB" sz="1600">
              <a:solidFill>
                <a:schemeClr val="accent6"/>
              </a:solidFill>
            </a:endParaRPr>
          </a:p>
          <a:p>
            <a:pPr marL="285750" indent="-285750">
              <a:buFont typeface="Wingdings" panose="05000000000000000000" pitchFamily="2" charset="2"/>
              <a:buChar char="Ø"/>
            </a:pPr>
            <a:r>
              <a:rPr lang="en-GB" sz="1600">
                <a:solidFill>
                  <a:schemeClr val="accent6"/>
                </a:solidFill>
              </a:rPr>
              <a:t>80% on-the-job</a:t>
            </a:r>
          </a:p>
          <a:p>
            <a:endParaRPr lang="en-GB" sz="1600">
              <a:solidFill>
                <a:schemeClr val="accent6"/>
              </a:solidFill>
            </a:endParaRPr>
          </a:p>
          <a:p>
            <a:pPr marL="285750" indent="-285750">
              <a:buFont typeface="Wingdings" panose="05000000000000000000" pitchFamily="2" charset="2"/>
              <a:buChar char="Ø"/>
            </a:pPr>
            <a:r>
              <a:rPr lang="en-GB" sz="1600">
                <a:solidFill>
                  <a:schemeClr val="accent6"/>
                </a:solidFill>
              </a:rPr>
              <a:t>20% off-the-job learning (e.g. college day release, online, mentoring)</a:t>
            </a:r>
          </a:p>
          <a:p>
            <a:pPr algn="l">
              <a:lnSpc>
                <a:spcPct val="120000"/>
              </a:lnSpc>
              <a:spcBef>
                <a:spcPts val="0"/>
              </a:spcBef>
              <a:spcAft>
                <a:spcPts val="1000"/>
              </a:spcAft>
              <a:buSzPct val="55000"/>
            </a:pPr>
            <a:endParaRPr lang="en-GB" sz="1200">
              <a:solidFill>
                <a:schemeClr val="tx2"/>
              </a:solidFill>
            </a:endParaRPr>
          </a:p>
        </p:txBody>
      </p:sp>
    </p:spTree>
    <p:extLst>
      <p:ext uri="{BB962C8B-B14F-4D97-AF65-F5344CB8AC3E}">
        <p14:creationId xmlns:p14="http://schemas.microsoft.com/office/powerpoint/2010/main" val="275638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D03D4-B6A4-36FF-E1A8-4160338FEFD1}"/>
              </a:ext>
            </a:extLst>
          </p:cNvPr>
          <p:cNvSpPr>
            <a:spLocks noGrp="1"/>
          </p:cNvSpPr>
          <p:nvPr>
            <p:ph sz="quarter" idx="4294967295"/>
          </p:nvPr>
        </p:nvSpPr>
        <p:spPr>
          <a:xfrm>
            <a:off x="2945911" y="485926"/>
            <a:ext cx="6300178" cy="1055148"/>
          </a:xfrm>
        </p:spPr>
        <p:txBody>
          <a:bodyPr/>
          <a:lstStyle/>
          <a:p>
            <a:r>
              <a:rPr lang="en-GB" sz="2800" b="1">
                <a:solidFill>
                  <a:schemeClr val="accent6"/>
                </a:solidFill>
              </a:rPr>
              <a:t>Eligibility Criteria and Onboarding</a:t>
            </a:r>
          </a:p>
        </p:txBody>
      </p:sp>
      <p:sp>
        <p:nvSpPr>
          <p:cNvPr id="3" name="TextBox 2">
            <a:extLst>
              <a:ext uri="{FF2B5EF4-FFF2-40B4-BE49-F238E27FC236}">
                <a16:creationId xmlns:a16="http://schemas.microsoft.com/office/drawing/2014/main" id="{81709F3F-1888-D261-AE9B-529CC8CDBBC3}"/>
              </a:ext>
            </a:extLst>
          </p:cNvPr>
          <p:cNvSpPr txBox="1"/>
          <p:nvPr/>
        </p:nvSpPr>
        <p:spPr>
          <a:xfrm>
            <a:off x="1464816" y="1970843"/>
            <a:ext cx="8105312" cy="3790765"/>
          </a:xfrm>
          <a:prstGeom prst="rect">
            <a:avLst/>
          </a:prstGeom>
          <a:noFill/>
        </p:spPr>
        <p:txBody>
          <a:bodyPr wrap="square" rtlCol="0">
            <a:noAutofit/>
          </a:bodyPr>
          <a:lstStyle/>
          <a:p>
            <a:pPr algn="l">
              <a:lnSpc>
                <a:spcPct val="120000"/>
              </a:lnSpc>
              <a:spcBef>
                <a:spcPts val="0"/>
              </a:spcBef>
              <a:spcAft>
                <a:spcPts val="1000"/>
              </a:spcAft>
              <a:buSzPct val="55000"/>
            </a:pPr>
            <a:endParaRPr lang="en-GB" sz="1200">
              <a:solidFill>
                <a:schemeClr val="accent6"/>
              </a:solidFill>
            </a:endParaRPr>
          </a:p>
        </p:txBody>
      </p:sp>
      <p:graphicFrame>
        <p:nvGraphicFramePr>
          <p:cNvPr id="4" name="Content Placeholder 3">
            <a:extLst>
              <a:ext uri="{FF2B5EF4-FFF2-40B4-BE49-F238E27FC236}">
                <a16:creationId xmlns:a16="http://schemas.microsoft.com/office/drawing/2014/main" id="{AE40FC59-FD63-4CF3-A9D9-8D8216B40A1C}"/>
              </a:ext>
            </a:extLst>
          </p:cNvPr>
          <p:cNvGraphicFramePr>
            <a:graphicFrameLocks noGrp="1"/>
          </p:cNvGraphicFramePr>
          <p:nvPr/>
        </p:nvGraphicFramePr>
        <p:xfrm>
          <a:off x="900116" y="1541074"/>
          <a:ext cx="10963656" cy="451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55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2391-14FE-2203-4A65-743BFD51414C}"/>
              </a:ext>
            </a:extLst>
          </p:cNvPr>
          <p:cNvSpPr>
            <a:spLocks noGrp="1"/>
          </p:cNvSpPr>
          <p:nvPr>
            <p:ph type="title"/>
          </p:nvPr>
        </p:nvSpPr>
        <p:spPr/>
        <p:txBody>
          <a:bodyPr/>
          <a:lstStyle/>
          <a:p>
            <a:pPr algn="ctr"/>
            <a:r>
              <a:rPr lang="en-GB"/>
              <a:t>Agenda:</a:t>
            </a:r>
          </a:p>
        </p:txBody>
      </p:sp>
      <p:sp>
        <p:nvSpPr>
          <p:cNvPr id="3" name="Content Placeholder 2">
            <a:extLst>
              <a:ext uri="{FF2B5EF4-FFF2-40B4-BE49-F238E27FC236}">
                <a16:creationId xmlns:a16="http://schemas.microsoft.com/office/drawing/2014/main" id="{026E38B3-2D57-58DF-825A-22F3590CE468}"/>
              </a:ext>
            </a:extLst>
          </p:cNvPr>
          <p:cNvSpPr>
            <a:spLocks noGrp="1"/>
          </p:cNvSpPr>
          <p:nvPr>
            <p:ph idx="1"/>
          </p:nvPr>
        </p:nvSpPr>
        <p:spPr>
          <a:xfrm>
            <a:off x="1104027" y="1720699"/>
            <a:ext cx="9885495" cy="4861731"/>
          </a:xfrm>
        </p:spPr>
        <p:txBody>
          <a:bodyPr vert="horz" lIns="91440" tIns="45720" rIns="91440" bIns="45720" rtlCol="0" anchor="t">
            <a:normAutofit/>
          </a:bodyPr>
          <a:lstStyle/>
          <a:p>
            <a:pPr marL="0" indent="0">
              <a:buNone/>
            </a:pPr>
            <a:endParaRPr lang="en-GB" sz="3000"/>
          </a:p>
          <a:p>
            <a:r>
              <a:rPr lang="en-GB" sz="2400">
                <a:latin typeface="Arial"/>
                <a:cs typeface="Arial"/>
              </a:rPr>
              <a:t>Welcome with Alison Rae &amp; Introduction for Sarah Kynaston</a:t>
            </a:r>
            <a:endParaRPr lang="en-GB" sz="2400"/>
          </a:p>
          <a:p>
            <a:r>
              <a:rPr lang="en-GB" sz="2400">
                <a:latin typeface="Arial"/>
                <a:cs typeface="Arial"/>
              </a:rPr>
              <a:t>Early Help 0-5 Team – An Introduction with Alex Morris Perkins</a:t>
            </a:r>
            <a:endParaRPr lang="en-GB" sz="2400"/>
          </a:p>
          <a:p>
            <a:r>
              <a:rPr lang="en-GB" sz="2400">
                <a:latin typeface="Arial"/>
                <a:cs typeface="Arial"/>
              </a:rPr>
              <a:t>Early Years Apprenticeships with Shrewsbury College – Jules Rhodes</a:t>
            </a:r>
          </a:p>
          <a:p>
            <a:r>
              <a:rPr lang="en-GB" sz="2400">
                <a:latin typeface="Arial"/>
                <a:cs typeface="Arial"/>
              </a:rPr>
              <a:t>Early Years Provider Agreement and Hourly Rates with Dan Steele</a:t>
            </a:r>
            <a:endParaRPr lang="en-GB" sz="2400"/>
          </a:p>
          <a:p>
            <a:r>
              <a:rPr lang="en-GB" sz="2400">
                <a:latin typeface="Arial"/>
                <a:cs typeface="Arial"/>
              </a:rPr>
              <a:t>Early Talk Boost Tracker - Laura Taylor and Rachel White</a:t>
            </a:r>
          </a:p>
          <a:p>
            <a:r>
              <a:rPr lang="en-GB" sz="2400">
                <a:latin typeface="Arial"/>
                <a:cs typeface="Arial"/>
              </a:rPr>
              <a:t>Early Years Safeguarding update with Charlotte Percival</a:t>
            </a:r>
            <a:endParaRPr lang="en-GB"/>
          </a:p>
          <a:p>
            <a:endParaRPr lang="en-GB" sz="2400">
              <a:latin typeface="Arial"/>
              <a:cs typeface="Arial"/>
            </a:endParaRPr>
          </a:p>
          <a:p>
            <a:endParaRPr lang="en-GB" sz="2400"/>
          </a:p>
          <a:p>
            <a:endParaRPr lang="en-GB" sz="2400"/>
          </a:p>
          <a:p>
            <a:endParaRPr lang="en-GB" sz="2400"/>
          </a:p>
          <a:p>
            <a:pPr marL="0" indent="0">
              <a:buNone/>
            </a:pPr>
            <a:endParaRPr lang="en-GB" sz="2400"/>
          </a:p>
        </p:txBody>
      </p:sp>
    </p:spTree>
    <p:extLst>
      <p:ext uri="{BB962C8B-B14F-4D97-AF65-F5344CB8AC3E}">
        <p14:creationId xmlns:p14="http://schemas.microsoft.com/office/powerpoint/2010/main" val="340834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53905B-74DD-4AE4-C62E-01AD3D54A054}"/>
              </a:ext>
            </a:extLst>
          </p:cNvPr>
          <p:cNvSpPr>
            <a:spLocks noGrp="1"/>
          </p:cNvSpPr>
          <p:nvPr>
            <p:ph sz="quarter" idx="13"/>
          </p:nvPr>
        </p:nvSpPr>
        <p:spPr>
          <a:xfrm>
            <a:off x="4713244" y="658336"/>
            <a:ext cx="3027441" cy="510222"/>
          </a:xfrm>
        </p:spPr>
        <p:txBody>
          <a:bodyPr/>
          <a:lstStyle/>
          <a:p>
            <a:r>
              <a:rPr lang="en-GB" sz="2800"/>
              <a:t>Referral Process</a:t>
            </a:r>
          </a:p>
        </p:txBody>
      </p:sp>
      <p:sp>
        <p:nvSpPr>
          <p:cNvPr id="3" name="Text Placeholder 2">
            <a:extLst>
              <a:ext uri="{FF2B5EF4-FFF2-40B4-BE49-F238E27FC236}">
                <a16:creationId xmlns:a16="http://schemas.microsoft.com/office/drawing/2014/main" id="{2C544186-7DED-A6CB-E75C-F7D97570F72C}"/>
              </a:ext>
            </a:extLst>
          </p:cNvPr>
          <p:cNvSpPr>
            <a:spLocks noGrp="1"/>
          </p:cNvSpPr>
          <p:nvPr>
            <p:ph type="body" sz="quarter" idx="18"/>
          </p:nvPr>
        </p:nvSpPr>
        <p:spPr/>
        <p:txBody>
          <a:bodyPr>
            <a:normAutofit fontScale="77500" lnSpcReduction="20000"/>
          </a:bodyPr>
          <a:lstStyle/>
          <a:p>
            <a:r>
              <a:rPr lang="en-GB" b="1">
                <a:solidFill>
                  <a:schemeClr val="accent6"/>
                </a:solidFill>
              </a:rPr>
              <a:t>Multiple Referral Pathways​</a:t>
            </a:r>
          </a:p>
          <a:p>
            <a:pPr marL="285750" indent="-285750">
              <a:buFont typeface="Wingdings" panose="05000000000000000000" pitchFamily="2" charset="2"/>
              <a:buChar char="Ø"/>
            </a:pPr>
            <a:r>
              <a:rPr lang="en-GB">
                <a:solidFill>
                  <a:schemeClr val="accent6"/>
                </a:solidFill>
              </a:rPr>
              <a:t>Candidates can be referred via job centres, schools, or apply directly through the college admissions portal.​</a:t>
            </a:r>
          </a:p>
          <a:p>
            <a:r>
              <a:rPr lang="en-GB" b="1">
                <a:solidFill>
                  <a:schemeClr val="accent6"/>
                </a:solidFill>
              </a:rPr>
              <a:t>Initial Consultation</a:t>
            </a:r>
            <a:r>
              <a:rPr lang="en-GB">
                <a:solidFill>
                  <a:schemeClr val="accent6"/>
                </a:solidFill>
              </a:rPr>
              <a:t>​</a:t>
            </a:r>
          </a:p>
          <a:p>
            <a:pPr marL="285750" indent="-285750">
              <a:buFont typeface="Wingdings" panose="05000000000000000000" pitchFamily="2" charset="2"/>
              <a:buChar char="Ø"/>
            </a:pPr>
            <a:r>
              <a:rPr lang="en-GB">
                <a:solidFill>
                  <a:schemeClr val="accent6"/>
                </a:solidFill>
              </a:rPr>
              <a:t>The college assesses candidates' interests, qualifications, and career goals during the consultation.​</a:t>
            </a:r>
          </a:p>
          <a:p>
            <a:r>
              <a:rPr lang="en-GB" b="1">
                <a:solidFill>
                  <a:schemeClr val="accent6"/>
                </a:solidFill>
              </a:rPr>
              <a:t>Vacancies</a:t>
            </a:r>
            <a:r>
              <a:rPr lang="en-GB">
                <a:solidFill>
                  <a:schemeClr val="accent6"/>
                </a:solidFill>
              </a:rPr>
              <a:t> can be found on the National Apprenticeship Service website:</a:t>
            </a:r>
          </a:p>
          <a:p>
            <a:r>
              <a:rPr lang="en-GB">
                <a:solidFill>
                  <a:schemeClr val="accent6"/>
                </a:solidFill>
                <a:hlinkClick r:id="rId2">
                  <a:extLst>
                    <a:ext uri="{A12FA001-AC4F-418D-AE19-62706E023703}">
                      <ahyp:hlinkClr xmlns:ahyp="http://schemas.microsoft.com/office/drawing/2018/hyperlinkcolor" val="tx"/>
                    </a:ext>
                  </a:extLst>
                </a:hlinkClick>
              </a:rPr>
              <a:t>Find an apprenticeship - GOV.UK</a:t>
            </a:r>
            <a:endParaRPr lang="en-GB">
              <a:solidFill>
                <a:schemeClr val="accent6"/>
              </a:solidFill>
            </a:endParaRPr>
          </a:p>
        </p:txBody>
      </p:sp>
      <p:sp>
        <p:nvSpPr>
          <p:cNvPr id="4" name="Text Placeholder 3">
            <a:extLst>
              <a:ext uri="{FF2B5EF4-FFF2-40B4-BE49-F238E27FC236}">
                <a16:creationId xmlns:a16="http://schemas.microsoft.com/office/drawing/2014/main" id="{4072A610-5CDB-6D14-FC6B-6DEBA15E116C}"/>
              </a:ext>
            </a:extLst>
          </p:cNvPr>
          <p:cNvSpPr>
            <a:spLocks noGrp="1"/>
          </p:cNvSpPr>
          <p:nvPr>
            <p:ph type="body" sz="quarter" idx="19"/>
          </p:nvPr>
        </p:nvSpPr>
        <p:spPr/>
        <p:txBody>
          <a:bodyPr>
            <a:normAutofit fontScale="92500" lnSpcReduction="10000"/>
          </a:bodyPr>
          <a:lstStyle/>
          <a:p>
            <a:r>
              <a:rPr lang="en-GB" b="1">
                <a:solidFill>
                  <a:schemeClr val="accent6"/>
                </a:solidFill>
              </a:rPr>
              <a:t>Matching and Interviews</a:t>
            </a:r>
            <a:r>
              <a:rPr lang="en-GB">
                <a:solidFill>
                  <a:schemeClr val="accent6"/>
                </a:solidFill>
              </a:rPr>
              <a:t>​</a:t>
            </a:r>
          </a:p>
          <a:p>
            <a:pPr marL="285750" indent="-285750">
              <a:buFont typeface="Wingdings" panose="05000000000000000000" pitchFamily="2" charset="2"/>
              <a:buChar char="Ø"/>
            </a:pPr>
            <a:r>
              <a:rPr lang="en-GB">
                <a:solidFill>
                  <a:schemeClr val="accent6"/>
                </a:solidFill>
              </a:rPr>
              <a:t>Candidates are matched with apprenticeship opportunities and interviews are arranged with employers.​</a:t>
            </a:r>
          </a:p>
          <a:p>
            <a:pPr marL="285750" indent="-285750">
              <a:buFont typeface="Wingdings" panose="05000000000000000000" pitchFamily="2" charset="2"/>
              <a:buChar char="Ø"/>
            </a:pPr>
            <a:endParaRPr lang="en-GB">
              <a:solidFill>
                <a:schemeClr val="accent6"/>
              </a:solidFill>
            </a:endParaRPr>
          </a:p>
          <a:p>
            <a:r>
              <a:rPr lang="en-GB" b="1">
                <a:solidFill>
                  <a:schemeClr val="accent6"/>
                </a:solidFill>
              </a:rPr>
              <a:t>Ongoing Support</a:t>
            </a:r>
            <a:r>
              <a:rPr lang="en-GB">
                <a:solidFill>
                  <a:schemeClr val="accent6"/>
                </a:solidFill>
              </a:rPr>
              <a:t>​</a:t>
            </a:r>
          </a:p>
          <a:p>
            <a:pPr marL="285750" indent="-285750">
              <a:buFont typeface="Wingdings" panose="05000000000000000000" pitchFamily="2" charset="2"/>
              <a:buChar char="Ø"/>
            </a:pPr>
            <a:r>
              <a:rPr lang="en-GB">
                <a:solidFill>
                  <a:schemeClr val="accent6"/>
                </a:solidFill>
              </a:rPr>
              <a:t>Support includes CV writing, interview preparation, and understanding contracts throughout onboarding.​</a:t>
            </a:r>
          </a:p>
          <a:p>
            <a:endParaRPr lang="en-GB"/>
          </a:p>
        </p:txBody>
      </p:sp>
    </p:spTree>
    <p:extLst>
      <p:ext uri="{BB962C8B-B14F-4D97-AF65-F5344CB8AC3E}">
        <p14:creationId xmlns:p14="http://schemas.microsoft.com/office/powerpoint/2010/main" val="352961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D7E24-8508-B3B0-6CB9-7A24C4E9660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69B7A-0EC3-36DE-CA68-B35C53691EC8}"/>
              </a:ext>
            </a:extLst>
          </p:cNvPr>
          <p:cNvSpPr>
            <a:spLocks noGrp="1"/>
          </p:cNvSpPr>
          <p:nvPr>
            <p:ph sz="quarter" idx="13"/>
          </p:nvPr>
        </p:nvSpPr>
        <p:spPr>
          <a:xfrm>
            <a:off x="2751923" y="643875"/>
            <a:ext cx="7208823" cy="554610"/>
          </a:xfrm>
        </p:spPr>
        <p:txBody>
          <a:bodyPr/>
          <a:lstStyle/>
          <a:p>
            <a:r>
              <a:rPr lang="en-GB" sz="2800"/>
              <a:t>Apprenticeships at Shrewsbury College</a:t>
            </a:r>
          </a:p>
        </p:txBody>
      </p:sp>
      <p:sp>
        <p:nvSpPr>
          <p:cNvPr id="3" name="Text Placeholder 2">
            <a:extLst>
              <a:ext uri="{FF2B5EF4-FFF2-40B4-BE49-F238E27FC236}">
                <a16:creationId xmlns:a16="http://schemas.microsoft.com/office/drawing/2014/main" id="{6C24AB59-2702-43E8-AF3A-2EABFE4B02FD}"/>
              </a:ext>
            </a:extLst>
          </p:cNvPr>
          <p:cNvSpPr>
            <a:spLocks noGrp="1"/>
          </p:cNvSpPr>
          <p:nvPr>
            <p:ph type="body" sz="quarter" idx="18"/>
          </p:nvPr>
        </p:nvSpPr>
        <p:spPr>
          <a:xfrm>
            <a:off x="1260474" y="1878693"/>
            <a:ext cx="4638017" cy="3692767"/>
          </a:xfrm>
        </p:spPr>
        <p:txBody>
          <a:bodyPr>
            <a:normAutofit fontScale="70000" lnSpcReduction="20000"/>
          </a:bodyPr>
          <a:lstStyle/>
          <a:p>
            <a:pPr>
              <a:buFont typeface="Wingdings" panose="05000000000000000000" pitchFamily="2" charset="2"/>
              <a:buChar char="Ø"/>
            </a:pPr>
            <a:r>
              <a:rPr lang="en-US">
                <a:solidFill>
                  <a:schemeClr val="accent6"/>
                </a:solidFill>
              </a:rPr>
              <a:t>Accounting (Level 2 – 4)</a:t>
            </a:r>
          </a:p>
          <a:p>
            <a:pPr>
              <a:buFont typeface="Wingdings" panose="05000000000000000000" pitchFamily="2" charset="2"/>
              <a:buChar char="Ø"/>
            </a:pPr>
            <a:r>
              <a:rPr lang="en-US">
                <a:solidFill>
                  <a:schemeClr val="accent6"/>
                </a:solidFill>
              </a:rPr>
              <a:t>Building &amp; Construction (Level 2 – 4)</a:t>
            </a:r>
          </a:p>
          <a:p>
            <a:pPr>
              <a:buFont typeface="Wingdings" panose="05000000000000000000" pitchFamily="2" charset="2"/>
              <a:buChar char="Ø"/>
            </a:pPr>
            <a:r>
              <a:rPr lang="en-US">
                <a:solidFill>
                  <a:schemeClr val="accent6"/>
                </a:solidFill>
              </a:rPr>
              <a:t>Business (Level 2-3)</a:t>
            </a:r>
          </a:p>
          <a:p>
            <a:pPr>
              <a:buFont typeface="Wingdings" panose="05000000000000000000" pitchFamily="2" charset="2"/>
              <a:buChar char="Ø"/>
            </a:pPr>
            <a:r>
              <a:rPr lang="en-US">
                <a:solidFill>
                  <a:schemeClr val="accent6"/>
                </a:solidFill>
              </a:rPr>
              <a:t>Childcare &amp; Education (Level 2 – 3)</a:t>
            </a:r>
          </a:p>
          <a:p>
            <a:pPr>
              <a:buFont typeface="Wingdings" panose="05000000000000000000" pitchFamily="2" charset="2"/>
              <a:buChar char="Ø"/>
            </a:pPr>
            <a:r>
              <a:rPr lang="en-US">
                <a:solidFill>
                  <a:schemeClr val="accent6"/>
                </a:solidFill>
              </a:rPr>
              <a:t>Electrical Installation (Level 3)</a:t>
            </a:r>
          </a:p>
          <a:p>
            <a:pPr>
              <a:buFont typeface="Wingdings" panose="05000000000000000000" pitchFamily="2" charset="2"/>
              <a:buChar char="Ø"/>
            </a:pPr>
            <a:r>
              <a:rPr lang="en-US">
                <a:solidFill>
                  <a:schemeClr val="accent6"/>
                </a:solidFill>
              </a:rPr>
              <a:t>Engineering (Level 2 – 4)</a:t>
            </a:r>
          </a:p>
          <a:p>
            <a:pPr>
              <a:buFont typeface="Wingdings" panose="05000000000000000000" pitchFamily="2" charset="2"/>
              <a:buChar char="Ø"/>
            </a:pPr>
            <a:r>
              <a:rPr lang="en-US">
                <a:solidFill>
                  <a:schemeClr val="accent6"/>
                </a:solidFill>
              </a:rPr>
              <a:t>Fabrication and Welding (Level 2 – 3)</a:t>
            </a:r>
          </a:p>
          <a:p>
            <a:pPr>
              <a:buFont typeface="Wingdings" panose="05000000000000000000" pitchFamily="2" charset="2"/>
              <a:buChar char="Ø"/>
            </a:pPr>
            <a:r>
              <a:rPr lang="en-US">
                <a:solidFill>
                  <a:schemeClr val="accent6"/>
                </a:solidFill>
              </a:rPr>
              <a:t>Outdoor Activity Instructor (Level 3)</a:t>
            </a:r>
          </a:p>
          <a:p>
            <a:endParaRPr lang="en-GB" b="1">
              <a:solidFill>
                <a:schemeClr val="accent6"/>
              </a:solidFill>
            </a:endParaRPr>
          </a:p>
          <a:p>
            <a:r>
              <a:rPr lang="en-GB"/>
              <a:t>​</a:t>
            </a:r>
          </a:p>
        </p:txBody>
      </p:sp>
      <p:sp>
        <p:nvSpPr>
          <p:cNvPr id="4" name="Text Placeholder 3">
            <a:extLst>
              <a:ext uri="{FF2B5EF4-FFF2-40B4-BE49-F238E27FC236}">
                <a16:creationId xmlns:a16="http://schemas.microsoft.com/office/drawing/2014/main" id="{02096C59-D5FB-91FA-2011-000E5C4E672B}"/>
              </a:ext>
            </a:extLst>
          </p:cNvPr>
          <p:cNvSpPr>
            <a:spLocks noGrp="1"/>
          </p:cNvSpPr>
          <p:nvPr>
            <p:ph type="body" sz="quarter" idx="19"/>
          </p:nvPr>
        </p:nvSpPr>
        <p:spPr>
          <a:xfrm>
            <a:off x="7185048" y="1878694"/>
            <a:ext cx="4638017" cy="3139874"/>
          </a:xfrm>
        </p:spPr>
        <p:txBody>
          <a:bodyPr>
            <a:normAutofit fontScale="85000" lnSpcReduction="20000"/>
          </a:bodyPr>
          <a:lstStyle/>
          <a:p>
            <a:pPr>
              <a:buFont typeface="Wingdings" panose="05000000000000000000" pitchFamily="2" charset="2"/>
              <a:buChar char="Ø"/>
            </a:pPr>
            <a:r>
              <a:rPr lang="en-US">
                <a:solidFill>
                  <a:schemeClr val="accent6"/>
                </a:solidFill>
              </a:rPr>
              <a:t>Hairdressing (Level 2)</a:t>
            </a:r>
          </a:p>
          <a:p>
            <a:pPr>
              <a:buFont typeface="Wingdings" panose="05000000000000000000" pitchFamily="2" charset="2"/>
              <a:buChar char="Ø"/>
            </a:pPr>
            <a:r>
              <a:rPr lang="en-US">
                <a:solidFill>
                  <a:schemeClr val="accent6"/>
                </a:solidFill>
              </a:rPr>
              <a:t>Motor Vehicle (Level 2 – 3)</a:t>
            </a:r>
          </a:p>
          <a:p>
            <a:pPr>
              <a:buFont typeface="Wingdings" panose="05000000000000000000" pitchFamily="2" charset="2"/>
              <a:buChar char="Ø"/>
            </a:pPr>
            <a:r>
              <a:rPr lang="en-US">
                <a:solidFill>
                  <a:schemeClr val="accent6"/>
                </a:solidFill>
              </a:rPr>
              <a:t>Land Engineering (Level 2-3)</a:t>
            </a:r>
          </a:p>
          <a:p>
            <a:pPr>
              <a:buFont typeface="Wingdings" panose="05000000000000000000" pitchFamily="2" charset="2"/>
              <a:buChar char="Ø"/>
            </a:pPr>
            <a:r>
              <a:rPr lang="en-US">
                <a:solidFill>
                  <a:schemeClr val="accent6"/>
                </a:solidFill>
              </a:rPr>
              <a:t>Management (Level 3 – 4)</a:t>
            </a:r>
          </a:p>
          <a:p>
            <a:pPr>
              <a:buFont typeface="Wingdings" panose="05000000000000000000" pitchFamily="2" charset="2"/>
              <a:buChar char="Ø"/>
            </a:pPr>
            <a:r>
              <a:rPr lang="en-US">
                <a:solidFill>
                  <a:schemeClr val="accent6"/>
                </a:solidFill>
              </a:rPr>
              <a:t>Plumbing &amp; Gas (Level 3)</a:t>
            </a:r>
          </a:p>
          <a:p>
            <a:pPr>
              <a:buFont typeface="Wingdings" panose="05000000000000000000" pitchFamily="2" charset="2"/>
              <a:buChar char="Ø"/>
            </a:pPr>
            <a:r>
              <a:rPr lang="en-US">
                <a:solidFill>
                  <a:schemeClr val="accent6"/>
                </a:solidFill>
              </a:rPr>
              <a:t>Property Maintenance (Level 2)</a:t>
            </a:r>
          </a:p>
          <a:p>
            <a:pPr>
              <a:buFont typeface="Wingdings" panose="05000000000000000000" pitchFamily="2" charset="2"/>
              <a:buChar char="Ø"/>
            </a:pPr>
            <a:r>
              <a:rPr lang="en-US">
                <a:solidFill>
                  <a:schemeClr val="accent6"/>
                </a:solidFill>
              </a:rPr>
              <a:t>IT and Digital (Level 3)</a:t>
            </a:r>
          </a:p>
          <a:p>
            <a:endParaRPr lang="en-GB"/>
          </a:p>
        </p:txBody>
      </p:sp>
      <p:sp>
        <p:nvSpPr>
          <p:cNvPr id="5" name="TextBox 4">
            <a:extLst>
              <a:ext uri="{FF2B5EF4-FFF2-40B4-BE49-F238E27FC236}">
                <a16:creationId xmlns:a16="http://schemas.microsoft.com/office/drawing/2014/main" id="{93B4216C-BF83-8A0C-B78E-A736F2628D6D}"/>
              </a:ext>
            </a:extLst>
          </p:cNvPr>
          <p:cNvSpPr txBox="1"/>
          <p:nvPr/>
        </p:nvSpPr>
        <p:spPr>
          <a:xfrm>
            <a:off x="1666407" y="6251668"/>
            <a:ext cx="9379853" cy="554610"/>
          </a:xfrm>
          <a:prstGeom prst="rect">
            <a:avLst/>
          </a:prstGeom>
          <a:noFill/>
        </p:spPr>
        <p:txBody>
          <a:bodyPr wrap="square" rtlCol="0">
            <a:noAutofit/>
          </a:bodyPr>
          <a:lstStyle/>
          <a:p>
            <a:pPr>
              <a:lnSpc>
                <a:spcPct val="120000"/>
              </a:lnSpc>
              <a:spcAft>
                <a:spcPts val="1000"/>
              </a:spcAft>
              <a:buSzPct val="55000"/>
            </a:pPr>
            <a:r>
              <a:rPr lang="en-GB" sz="1600" b="1"/>
              <a:t>Contact the apprenticeship team – </a:t>
            </a:r>
            <a:r>
              <a:rPr lang="en-GB" sz="1600" b="1">
                <a:hlinkClick r:id="rId2">
                  <a:extLst>
                    <a:ext uri="{A12FA001-AC4F-418D-AE19-62706E023703}">
                      <ahyp:hlinkClr xmlns:ahyp="http://schemas.microsoft.com/office/drawing/2018/hyperlinkcolor" val="tx"/>
                    </a:ext>
                  </a:extLst>
                </a:hlinkClick>
              </a:rPr>
              <a:t>employer@shrewsbury.ac.uk</a:t>
            </a:r>
            <a:r>
              <a:rPr lang="en-GB" sz="1600" b="1"/>
              <a:t> - 01743 653444</a:t>
            </a:r>
          </a:p>
          <a:p>
            <a:pPr marL="285750" indent="-285750" algn="l">
              <a:lnSpc>
                <a:spcPct val="120000"/>
              </a:lnSpc>
              <a:spcBef>
                <a:spcPts val="0"/>
              </a:spcBef>
              <a:spcAft>
                <a:spcPts val="1000"/>
              </a:spcAft>
              <a:buSzPct val="55000"/>
              <a:buFontTx/>
              <a:buBlip>
                <a:blip r:embed="rId3">
                  <a:extLst>
                    <a:ext uri="{96DAC541-7B7A-43D3-8B79-37D633B846F1}">
                      <asvg:svgBlip xmlns:asvg="http://schemas.microsoft.com/office/drawing/2016/SVG/main" r:embed="rId4"/>
                    </a:ext>
                  </a:extLst>
                </a:blip>
              </a:buBlip>
            </a:pPr>
            <a:endParaRPr lang="en-GB" sz="1200">
              <a:solidFill>
                <a:schemeClr val="tx2"/>
              </a:solidFill>
            </a:endParaRPr>
          </a:p>
        </p:txBody>
      </p:sp>
    </p:spTree>
    <p:extLst>
      <p:ext uri="{BB962C8B-B14F-4D97-AF65-F5344CB8AC3E}">
        <p14:creationId xmlns:p14="http://schemas.microsoft.com/office/powerpoint/2010/main" val="243217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1423D-BC80-5033-477E-3B3C992E7008}"/>
            </a:ext>
          </a:extLst>
        </p:cNvPr>
        <p:cNvGrpSpPr/>
        <p:nvPr/>
      </p:nvGrpSpPr>
      <p:grpSpPr>
        <a:xfrm>
          <a:off x="0" y="0"/>
          <a:ext cx="0" cy="0"/>
          <a:chOff x="0" y="0"/>
          <a:chExt cx="0" cy="0"/>
        </a:xfrm>
      </p:grpSpPr>
      <p:pic>
        <p:nvPicPr>
          <p:cNvPr id="8" name="Picture Placeholder 7" descr="A person working on a blue board&#10;&#10;AI-generated content may be incorrect.">
            <a:extLst>
              <a:ext uri="{FF2B5EF4-FFF2-40B4-BE49-F238E27FC236}">
                <a16:creationId xmlns:a16="http://schemas.microsoft.com/office/drawing/2014/main" id="{5C8E2F24-39E9-2A6C-0DFE-D799C72ACAC2}"/>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l="16536" r="16536"/>
          <a:stretch>
            <a:fillRect/>
          </a:stretch>
        </p:blipFill>
        <p:spPr>
          <a:xfrm>
            <a:off x="1" y="3429000"/>
            <a:ext cx="3444059" cy="3429000"/>
          </a:xfrm>
        </p:spPr>
      </p:pic>
      <p:pic>
        <p:nvPicPr>
          <p:cNvPr id="10" name="Picture Placeholder 9" descr="Two women in white uniforms smiling&#10;&#10;AI-generated content may be incorrect.">
            <a:extLst>
              <a:ext uri="{FF2B5EF4-FFF2-40B4-BE49-F238E27FC236}">
                <a16:creationId xmlns:a16="http://schemas.microsoft.com/office/drawing/2014/main" id="{58F7E8D9-5A4C-C838-956C-8ED238C4D45F}"/>
              </a:ext>
            </a:extLst>
          </p:cNvPr>
          <p:cNvPicPr>
            <a:picLocks noGrp="1" noChangeAspect="1"/>
          </p:cNvPicPr>
          <p:nvPr>
            <p:ph type="pic" sz="quarter" idx="20"/>
          </p:nvPr>
        </p:nvPicPr>
        <p:blipFill>
          <a:blip r:embed="rId3" cstate="print">
            <a:extLst>
              <a:ext uri="{28A0092B-C50C-407E-A947-70E740481C1C}">
                <a14:useLocalDpi xmlns:a14="http://schemas.microsoft.com/office/drawing/2010/main" val="0"/>
              </a:ext>
            </a:extLst>
          </a:blip>
          <a:srcRect l="16536" r="16536"/>
          <a:stretch>
            <a:fillRect/>
          </a:stretch>
        </p:blipFill>
        <p:spPr>
          <a:xfrm>
            <a:off x="8747939" y="0"/>
            <a:ext cx="3444059" cy="3429000"/>
          </a:xfrm>
        </p:spPr>
      </p:pic>
      <p:sp>
        <p:nvSpPr>
          <p:cNvPr id="4" name="Content Placeholder 3">
            <a:extLst>
              <a:ext uri="{FF2B5EF4-FFF2-40B4-BE49-F238E27FC236}">
                <a16:creationId xmlns:a16="http://schemas.microsoft.com/office/drawing/2014/main" id="{28BC2EC0-547C-3B23-7A39-8EB552EEC6EA}"/>
              </a:ext>
            </a:extLst>
          </p:cNvPr>
          <p:cNvSpPr>
            <a:spLocks noGrp="1"/>
          </p:cNvSpPr>
          <p:nvPr>
            <p:ph sz="quarter" idx="10"/>
          </p:nvPr>
        </p:nvSpPr>
        <p:spPr>
          <a:xfrm>
            <a:off x="-1640860" y="1266745"/>
            <a:ext cx="10388799" cy="2261563"/>
          </a:xfrm>
        </p:spPr>
        <p:txBody>
          <a:bodyPr/>
          <a:lstStyle/>
          <a:p>
            <a:r>
              <a:rPr lang="en-US"/>
              <a:t>T Levels</a:t>
            </a:r>
          </a:p>
        </p:txBody>
      </p:sp>
    </p:spTree>
    <p:extLst>
      <p:ext uri="{BB962C8B-B14F-4D97-AF65-F5344CB8AC3E}">
        <p14:creationId xmlns:p14="http://schemas.microsoft.com/office/powerpoint/2010/main" val="739966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14321-A801-038A-D515-F72DF70DB05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CFDF82-276F-EA39-3D2F-AA45EA8E2DB3}"/>
              </a:ext>
            </a:extLst>
          </p:cNvPr>
          <p:cNvSpPr>
            <a:spLocks noGrp="1"/>
          </p:cNvSpPr>
          <p:nvPr>
            <p:ph sz="quarter" idx="4294967295"/>
          </p:nvPr>
        </p:nvSpPr>
        <p:spPr>
          <a:xfrm>
            <a:off x="4044167" y="616068"/>
            <a:ext cx="9891907" cy="1055148"/>
          </a:xfrm>
        </p:spPr>
        <p:txBody>
          <a:bodyPr/>
          <a:lstStyle/>
          <a:p>
            <a:r>
              <a:rPr lang="en-GB" sz="2800" b="1">
                <a:solidFill>
                  <a:schemeClr val="accent6"/>
                </a:solidFill>
              </a:rPr>
              <a:t>What are T Levels?</a:t>
            </a:r>
          </a:p>
        </p:txBody>
      </p:sp>
      <p:sp>
        <p:nvSpPr>
          <p:cNvPr id="3" name="TextBox 2">
            <a:extLst>
              <a:ext uri="{FF2B5EF4-FFF2-40B4-BE49-F238E27FC236}">
                <a16:creationId xmlns:a16="http://schemas.microsoft.com/office/drawing/2014/main" id="{D558A7A2-CF12-F25B-39AC-7B6FF8603C09}"/>
              </a:ext>
            </a:extLst>
          </p:cNvPr>
          <p:cNvSpPr txBox="1"/>
          <p:nvPr/>
        </p:nvSpPr>
        <p:spPr>
          <a:xfrm>
            <a:off x="1771485" y="1786071"/>
            <a:ext cx="8105312" cy="3790765"/>
          </a:xfrm>
          <a:prstGeom prst="rect">
            <a:avLst/>
          </a:prstGeom>
          <a:noFill/>
        </p:spPr>
        <p:txBody>
          <a:bodyPr wrap="square" rtlCol="0">
            <a:noAutofit/>
          </a:bodyPr>
          <a:lstStyle/>
          <a:p>
            <a:pPr marL="285750" indent="-285750" fontAlgn="base">
              <a:buFont typeface="Wingdings" panose="05000000000000000000" pitchFamily="2" charset="2"/>
              <a:buChar char="Ø"/>
            </a:pPr>
            <a:r>
              <a:rPr lang="en-US" sz="1600">
                <a:solidFill>
                  <a:schemeClr val="accent6"/>
                </a:solidFill>
              </a:rPr>
              <a:t>T Levels were introduced in ‘wave 1’ in September 2020.</a:t>
            </a:r>
          </a:p>
          <a:p>
            <a:pPr marL="285750" indent="-285750" fontAlgn="base">
              <a:buFont typeface="Wingdings" panose="05000000000000000000" pitchFamily="2" charset="2"/>
              <a:buChar char="Ø"/>
            </a:pPr>
            <a:endParaRPr lang="en-US" sz="1600">
              <a:solidFill>
                <a:schemeClr val="accent6"/>
              </a:solidFill>
            </a:endParaRPr>
          </a:p>
          <a:p>
            <a:pPr marL="285750" indent="-285750" fontAlgn="base">
              <a:buFont typeface="Wingdings" panose="05000000000000000000" pitchFamily="2" charset="2"/>
              <a:buChar char="Ø"/>
            </a:pPr>
            <a:r>
              <a:rPr lang="en-US" sz="1600">
                <a:solidFill>
                  <a:schemeClr val="accent6"/>
                </a:solidFill>
              </a:rPr>
              <a:t>They are a vocational qualifications equivalent to </a:t>
            </a:r>
            <a:r>
              <a:rPr lang="en-US" sz="1600" b="1">
                <a:solidFill>
                  <a:schemeClr val="accent6"/>
                </a:solidFill>
              </a:rPr>
              <a:t>three A Levels</a:t>
            </a:r>
            <a:r>
              <a:rPr lang="en-US" sz="1600">
                <a:solidFill>
                  <a:schemeClr val="accent6"/>
                </a:solidFill>
              </a:rPr>
              <a:t>.​</a:t>
            </a:r>
          </a:p>
          <a:p>
            <a:pPr marL="285750" indent="-285750" fontAlgn="base">
              <a:buFont typeface="Wingdings" panose="05000000000000000000" pitchFamily="2" charset="2"/>
              <a:buChar char="Ø"/>
            </a:pPr>
            <a:endParaRPr lang="en-US" sz="1600">
              <a:solidFill>
                <a:schemeClr val="accent6"/>
              </a:solidFill>
            </a:endParaRPr>
          </a:p>
          <a:p>
            <a:pPr marL="285750" indent="-285750" fontAlgn="base">
              <a:buFont typeface="Wingdings" panose="05000000000000000000" pitchFamily="2" charset="2"/>
              <a:buChar char="Ø"/>
            </a:pPr>
            <a:r>
              <a:rPr lang="en-GB" sz="1600">
                <a:solidFill>
                  <a:schemeClr val="accent6"/>
                </a:solidFill>
              </a:rPr>
              <a:t>They have been designed in </a:t>
            </a:r>
            <a:r>
              <a:rPr lang="en-GB" sz="1600" b="1">
                <a:solidFill>
                  <a:schemeClr val="accent6"/>
                </a:solidFill>
              </a:rPr>
              <a:t>partnership with employers</a:t>
            </a:r>
            <a:r>
              <a:rPr lang="en-GB" sz="1600">
                <a:solidFill>
                  <a:schemeClr val="accent6"/>
                </a:solidFill>
              </a:rPr>
              <a:t>.</a:t>
            </a:r>
          </a:p>
          <a:p>
            <a:pPr marL="285750" indent="-285750" fontAlgn="base">
              <a:buFont typeface="Wingdings" panose="05000000000000000000" pitchFamily="2" charset="2"/>
              <a:buChar char="Ø"/>
            </a:pPr>
            <a:endParaRPr lang="en-GB" sz="1600">
              <a:solidFill>
                <a:schemeClr val="accent6"/>
              </a:solidFill>
            </a:endParaRPr>
          </a:p>
          <a:p>
            <a:pPr marL="285750" indent="-285750" fontAlgn="base">
              <a:buFont typeface="Wingdings" panose="05000000000000000000" pitchFamily="2" charset="2"/>
              <a:buChar char="Ø"/>
            </a:pPr>
            <a:r>
              <a:rPr lang="en-GB" sz="1600">
                <a:solidFill>
                  <a:schemeClr val="accent6"/>
                </a:solidFill>
              </a:rPr>
              <a:t>There are currently 21 T Levels available, which are then split into further ‘specialisms’. </a:t>
            </a:r>
          </a:p>
          <a:p>
            <a:pPr fontAlgn="base"/>
            <a:endParaRPr lang="en-GB" sz="1600">
              <a:solidFill>
                <a:schemeClr val="accent6"/>
              </a:solidFill>
            </a:endParaRPr>
          </a:p>
          <a:p>
            <a:pPr marL="285750" indent="-285750" fontAlgn="base">
              <a:buFont typeface="Wingdings" panose="05000000000000000000" pitchFamily="2" charset="2"/>
              <a:buChar char="Ø"/>
            </a:pPr>
            <a:r>
              <a:rPr lang="en-US" sz="1600">
                <a:solidFill>
                  <a:schemeClr val="accent6"/>
                </a:solidFill>
              </a:rPr>
              <a:t>They were planned to replace some Level 3 qualifications, such as BTEC Extended Diplomas as part of the Level 3 reform, which is now at a ‘pause and review stage’.</a:t>
            </a:r>
          </a:p>
          <a:p>
            <a:pPr fontAlgn="base"/>
            <a:endParaRPr lang="en-US" sz="1600">
              <a:solidFill>
                <a:schemeClr val="accent6"/>
              </a:solidFill>
            </a:endParaRPr>
          </a:p>
          <a:p>
            <a:pPr marL="285750" indent="-285750" fontAlgn="base">
              <a:buFont typeface="Wingdings" panose="05000000000000000000" pitchFamily="2" charset="2"/>
              <a:buChar char="Ø"/>
            </a:pPr>
            <a:r>
              <a:rPr lang="en-US" sz="1600" b="1">
                <a:solidFill>
                  <a:schemeClr val="accent6"/>
                </a:solidFill>
              </a:rPr>
              <a:t>2-year courses </a:t>
            </a:r>
            <a:r>
              <a:rPr lang="en-US" sz="1600">
                <a:solidFill>
                  <a:schemeClr val="accent6"/>
                </a:solidFill>
              </a:rPr>
              <a:t>attending college between 15 and 22 hours per week. </a:t>
            </a:r>
          </a:p>
          <a:p>
            <a:pPr fontAlgn="base"/>
            <a:endParaRPr lang="en-US" sz="1600">
              <a:solidFill>
                <a:schemeClr val="accent6"/>
              </a:solidFill>
            </a:endParaRPr>
          </a:p>
          <a:p>
            <a:pPr marL="285750" indent="-285750" fontAlgn="base">
              <a:buFont typeface="Wingdings" panose="05000000000000000000" pitchFamily="2" charset="2"/>
              <a:buChar char="Ø"/>
            </a:pPr>
            <a:r>
              <a:rPr lang="en-US" sz="1600">
                <a:solidFill>
                  <a:schemeClr val="accent6"/>
                </a:solidFill>
              </a:rPr>
              <a:t>They are </a:t>
            </a:r>
            <a:r>
              <a:rPr lang="en-US" sz="1600" b="1">
                <a:solidFill>
                  <a:schemeClr val="accent6"/>
                </a:solidFill>
              </a:rPr>
              <a:t>only</a:t>
            </a:r>
            <a:r>
              <a:rPr lang="en-US" sz="1600">
                <a:solidFill>
                  <a:schemeClr val="accent6"/>
                </a:solidFill>
              </a:rPr>
              <a:t> available to </a:t>
            </a:r>
            <a:r>
              <a:rPr lang="en-US" sz="1600" b="1">
                <a:solidFill>
                  <a:schemeClr val="accent6"/>
                </a:solidFill>
              </a:rPr>
              <a:t>16–19 year-olds</a:t>
            </a:r>
            <a:r>
              <a:rPr lang="en-US" sz="1600">
                <a:solidFill>
                  <a:schemeClr val="accent6"/>
                </a:solidFill>
              </a:rPr>
              <a:t>.</a:t>
            </a:r>
          </a:p>
          <a:p>
            <a:pPr algn="l">
              <a:lnSpc>
                <a:spcPct val="120000"/>
              </a:lnSpc>
              <a:spcBef>
                <a:spcPts val="0"/>
              </a:spcBef>
              <a:spcAft>
                <a:spcPts val="1000"/>
              </a:spcAft>
              <a:buSzPct val="55000"/>
            </a:pPr>
            <a:endParaRPr lang="en-GB" sz="1200">
              <a:solidFill>
                <a:schemeClr val="tx2"/>
              </a:solidFill>
            </a:endParaRPr>
          </a:p>
        </p:txBody>
      </p:sp>
      <p:pic>
        <p:nvPicPr>
          <p:cNvPr id="4" name="Picture 3">
            <a:extLst>
              <a:ext uri="{FF2B5EF4-FFF2-40B4-BE49-F238E27FC236}">
                <a16:creationId xmlns:a16="http://schemas.microsoft.com/office/drawing/2014/main" id="{2E1AC52A-0796-E971-2C39-25E7F36C27C6}"/>
              </a:ext>
            </a:extLst>
          </p:cNvPr>
          <p:cNvPicPr>
            <a:picLocks noChangeAspect="1"/>
          </p:cNvPicPr>
          <p:nvPr/>
        </p:nvPicPr>
        <p:blipFill>
          <a:blip r:embed="rId2"/>
          <a:stretch>
            <a:fillRect/>
          </a:stretch>
        </p:blipFill>
        <p:spPr>
          <a:xfrm>
            <a:off x="9198930" y="261516"/>
            <a:ext cx="2476500" cy="1409700"/>
          </a:xfrm>
          <a:prstGeom prst="rect">
            <a:avLst/>
          </a:prstGeom>
        </p:spPr>
      </p:pic>
    </p:spTree>
    <p:extLst>
      <p:ext uri="{BB962C8B-B14F-4D97-AF65-F5344CB8AC3E}">
        <p14:creationId xmlns:p14="http://schemas.microsoft.com/office/powerpoint/2010/main" val="422702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B010CB-E4F1-9B82-1514-E395A6EFE0AF}"/>
              </a:ext>
            </a:extLst>
          </p:cNvPr>
          <p:cNvSpPr txBox="1"/>
          <p:nvPr/>
        </p:nvSpPr>
        <p:spPr>
          <a:xfrm>
            <a:off x="1251012" y="801598"/>
            <a:ext cx="9689976" cy="5909310"/>
          </a:xfrm>
          <a:prstGeom prst="rect">
            <a:avLst/>
          </a:prstGeom>
          <a:noFill/>
        </p:spPr>
        <p:txBody>
          <a:bodyPr wrap="square">
            <a:spAutoFit/>
          </a:bodyPr>
          <a:lstStyle/>
          <a:p>
            <a:pPr marL="285750" indent="-285750" fontAlgn="base">
              <a:buFont typeface="Wingdings" panose="05000000000000000000" pitchFamily="2" charset="2"/>
              <a:buChar char="Ø"/>
            </a:pPr>
            <a:r>
              <a:rPr lang="en-US">
                <a:solidFill>
                  <a:schemeClr val="accent6"/>
                </a:solidFill>
              </a:rPr>
              <a:t>They are assessed via Core exams, Employer Set Projects and Occupational Specialisms. </a:t>
            </a:r>
          </a:p>
          <a:p>
            <a:pPr fontAlgn="base"/>
            <a:endParaRPr lang="en-US">
              <a:solidFill>
                <a:schemeClr val="accent6"/>
              </a:solidFill>
            </a:endParaRPr>
          </a:p>
          <a:p>
            <a:pPr marL="285750" indent="-285750" fontAlgn="base">
              <a:buFont typeface="Wingdings" panose="05000000000000000000" pitchFamily="2" charset="2"/>
              <a:buChar char="Ø"/>
            </a:pPr>
            <a:r>
              <a:rPr lang="en-US">
                <a:solidFill>
                  <a:schemeClr val="accent6"/>
                </a:solidFill>
              </a:rPr>
              <a:t>Students are required to </a:t>
            </a:r>
            <a:r>
              <a:rPr lang="en-US" b="1">
                <a:solidFill>
                  <a:schemeClr val="accent6"/>
                </a:solidFill>
              </a:rPr>
              <a:t>undertake at least 315 hours of Industry Placement </a:t>
            </a:r>
            <a:r>
              <a:rPr lang="en-US">
                <a:solidFill>
                  <a:schemeClr val="accent6"/>
                </a:solidFill>
              </a:rPr>
              <a:t>as part of the qualification – this is 750 hours for health and education (including childcare). This can be undertaken at any point over the 2 years, but must be ‘vocationally relevant’ to their T Level.</a:t>
            </a:r>
            <a:r>
              <a:rPr lang="en-GB">
                <a:solidFill>
                  <a:schemeClr val="accent6"/>
                </a:solidFill>
              </a:rPr>
              <a:t> SEND Students: Up to ⅓ of hours can be in on-site college facilities before entering the workplace.</a:t>
            </a:r>
          </a:p>
          <a:p>
            <a:pPr marL="285750" indent="-285750" fontAlgn="base">
              <a:buFont typeface="Wingdings" panose="05000000000000000000" pitchFamily="2" charset="2"/>
              <a:buChar char="Ø"/>
            </a:pPr>
            <a:endParaRPr lang="en-GB">
              <a:solidFill>
                <a:schemeClr val="accent6"/>
              </a:solidFill>
            </a:endParaRPr>
          </a:p>
          <a:p>
            <a:pPr marL="285750" indent="-285750" fontAlgn="base">
              <a:buFont typeface="Wingdings" panose="05000000000000000000" pitchFamily="2" charset="2"/>
              <a:buChar char="Ø"/>
            </a:pPr>
            <a:r>
              <a:rPr lang="en-GB">
                <a:solidFill>
                  <a:schemeClr val="accent6"/>
                </a:solidFill>
              </a:rPr>
              <a:t>The ‘</a:t>
            </a:r>
            <a:r>
              <a:rPr lang="en-GB" b="1">
                <a:solidFill>
                  <a:schemeClr val="accent6"/>
                </a:solidFill>
              </a:rPr>
              <a:t>Employer Support Fund (ESF)</a:t>
            </a:r>
            <a:r>
              <a:rPr lang="en-GB">
                <a:solidFill>
                  <a:schemeClr val="accent6"/>
                </a:solidFill>
              </a:rPr>
              <a:t>’ is available to reduce financial impact to employers for placements – such as PPE. Access is specifically for SMEs providing placements for T Levels other than Construction and Health, and for all-sized employers offering placements for the Construction or Health T Level routes.</a:t>
            </a:r>
            <a:endParaRPr lang="en-US">
              <a:solidFill>
                <a:schemeClr val="accent6"/>
              </a:solidFill>
            </a:endParaRPr>
          </a:p>
          <a:p>
            <a:pPr marL="285750" indent="-285750" fontAlgn="base">
              <a:buFont typeface="Wingdings" panose="05000000000000000000" pitchFamily="2" charset="2"/>
              <a:buChar char="Ø"/>
            </a:pPr>
            <a:endParaRPr lang="en-US">
              <a:solidFill>
                <a:schemeClr val="accent6"/>
              </a:solidFill>
            </a:endParaRPr>
          </a:p>
          <a:p>
            <a:pPr marL="285750" indent="-285750" fontAlgn="base">
              <a:buFont typeface="Wingdings" panose="05000000000000000000" pitchFamily="2" charset="2"/>
              <a:buChar char="Ø"/>
            </a:pPr>
            <a:r>
              <a:rPr lang="en-US" b="1">
                <a:solidFill>
                  <a:schemeClr val="accent6"/>
                </a:solidFill>
              </a:rPr>
              <a:t>Graded</a:t>
            </a:r>
            <a:r>
              <a:rPr lang="en-US">
                <a:solidFill>
                  <a:schemeClr val="accent6"/>
                </a:solidFill>
              </a:rPr>
              <a:t> by Distinction*, Distinction, Merit, Pass, Fail and can be a ‘license to practice’ qualification, in areas such as in health.</a:t>
            </a:r>
          </a:p>
          <a:p>
            <a:pPr fontAlgn="base"/>
            <a:endParaRPr lang="en-US">
              <a:solidFill>
                <a:schemeClr val="accent6"/>
              </a:solidFill>
            </a:endParaRPr>
          </a:p>
          <a:p>
            <a:pPr marL="285750" indent="-285750" fontAlgn="base">
              <a:buFont typeface="Wingdings" panose="05000000000000000000" pitchFamily="2" charset="2"/>
              <a:buChar char="Ø"/>
            </a:pPr>
            <a:r>
              <a:rPr lang="en-US">
                <a:solidFill>
                  <a:schemeClr val="accent6"/>
                </a:solidFill>
              </a:rPr>
              <a:t>They allow for </a:t>
            </a:r>
            <a:r>
              <a:rPr lang="en-US" b="1">
                <a:solidFill>
                  <a:schemeClr val="accent6"/>
                </a:solidFill>
              </a:rPr>
              <a:t>several progression routes </a:t>
            </a:r>
            <a:r>
              <a:rPr lang="en-US">
                <a:solidFill>
                  <a:schemeClr val="accent6"/>
                </a:solidFill>
              </a:rPr>
              <a:t>– university/higher education (carry UCAS points), apprenticeships and employment.</a:t>
            </a:r>
          </a:p>
          <a:p>
            <a:pPr marL="285750" indent="-285750" fontAlgn="base">
              <a:buFont typeface="Wingdings" panose="05000000000000000000" pitchFamily="2" charset="2"/>
              <a:buChar char="Ø"/>
            </a:pPr>
            <a:endParaRPr lang="en-US">
              <a:solidFill>
                <a:schemeClr val="accent6"/>
              </a:solidFill>
            </a:endParaRPr>
          </a:p>
          <a:p>
            <a:pPr marL="285750" indent="-285750" fontAlgn="base">
              <a:buFont typeface="Wingdings" panose="05000000000000000000" pitchFamily="2" charset="2"/>
              <a:buChar char="Ø"/>
            </a:pPr>
            <a:endParaRPr lang="en-US">
              <a:solidFill>
                <a:schemeClr val="accent6"/>
              </a:solidFill>
            </a:endParaRPr>
          </a:p>
        </p:txBody>
      </p:sp>
    </p:spTree>
    <p:extLst>
      <p:ext uri="{BB962C8B-B14F-4D97-AF65-F5344CB8AC3E}">
        <p14:creationId xmlns:p14="http://schemas.microsoft.com/office/powerpoint/2010/main" val="1999293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F23B-D41A-D75E-A3F3-708E9BA359B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72FFFD-6DC6-1972-1562-8D4E712D0F85}"/>
              </a:ext>
            </a:extLst>
          </p:cNvPr>
          <p:cNvSpPr>
            <a:spLocks noGrp="1"/>
          </p:cNvSpPr>
          <p:nvPr>
            <p:ph sz="quarter" idx="4294967295"/>
          </p:nvPr>
        </p:nvSpPr>
        <p:spPr>
          <a:xfrm>
            <a:off x="2520712" y="474303"/>
            <a:ext cx="7150576" cy="573262"/>
          </a:xfrm>
        </p:spPr>
        <p:txBody>
          <a:bodyPr>
            <a:normAutofit fontScale="92500"/>
          </a:bodyPr>
          <a:lstStyle/>
          <a:p>
            <a:r>
              <a:rPr lang="en-GB" sz="2800" b="1">
                <a:solidFill>
                  <a:schemeClr val="accent6"/>
                </a:solidFill>
              </a:rPr>
              <a:t>T Levels on offer at Shrewsbury College</a:t>
            </a:r>
          </a:p>
        </p:txBody>
      </p:sp>
      <p:sp>
        <p:nvSpPr>
          <p:cNvPr id="3" name="TextBox 2">
            <a:extLst>
              <a:ext uri="{FF2B5EF4-FFF2-40B4-BE49-F238E27FC236}">
                <a16:creationId xmlns:a16="http://schemas.microsoft.com/office/drawing/2014/main" id="{2F23E811-2755-2127-FED0-2D222960C6D2}"/>
              </a:ext>
            </a:extLst>
          </p:cNvPr>
          <p:cNvSpPr txBox="1"/>
          <p:nvPr/>
        </p:nvSpPr>
        <p:spPr>
          <a:xfrm>
            <a:off x="1070147" y="958788"/>
            <a:ext cx="10888074" cy="3790765"/>
          </a:xfrm>
          <a:prstGeom prst="rect">
            <a:avLst/>
          </a:prstGeom>
          <a:noFill/>
        </p:spPr>
        <p:txBody>
          <a:bodyPr wrap="square" rtlCol="0">
            <a:noAutofit/>
          </a:bodyPr>
          <a:lstStyle/>
          <a:p>
            <a:endParaRPr lang="en-GB">
              <a:solidFill>
                <a:schemeClr val="accent6"/>
              </a:solidFill>
            </a:endParaRPr>
          </a:p>
          <a:p>
            <a:pPr marL="285750" indent="-285750">
              <a:buFont typeface="Wingdings" panose="05000000000000000000" pitchFamily="2" charset="2"/>
              <a:buChar char="Ø"/>
            </a:pPr>
            <a:r>
              <a:rPr lang="en-GB">
                <a:solidFill>
                  <a:schemeClr val="accent6"/>
                </a:solidFill>
              </a:rPr>
              <a:t>Education and Childcare</a:t>
            </a:r>
          </a:p>
          <a:p>
            <a:endParaRPr lang="en-GB">
              <a:solidFill>
                <a:schemeClr val="accent6"/>
              </a:solidFill>
            </a:endParaRPr>
          </a:p>
          <a:p>
            <a:pPr marL="285750" indent="-285750">
              <a:buFont typeface="Wingdings" panose="05000000000000000000" pitchFamily="2" charset="2"/>
              <a:buChar char="Ø"/>
            </a:pPr>
            <a:r>
              <a:rPr lang="en-GB">
                <a:solidFill>
                  <a:schemeClr val="accent6"/>
                </a:solidFill>
              </a:rPr>
              <a:t>Health</a:t>
            </a:r>
          </a:p>
          <a:p>
            <a:endParaRPr lang="en-GB">
              <a:solidFill>
                <a:schemeClr val="accent6"/>
              </a:solidFill>
            </a:endParaRPr>
          </a:p>
          <a:p>
            <a:pPr marL="285750" indent="-285750">
              <a:buFont typeface="Wingdings" panose="05000000000000000000" pitchFamily="2" charset="2"/>
              <a:buChar char="Ø"/>
            </a:pPr>
            <a:r>
              <a:rPr lang="en-GB">
                <a:solidFill>
                  <a:schemeClr val="accent6"/>
                </a:solidFill>
              </a:rPr>
              <a:t>Digital Production, Design and Development</a:t>
            </a:r>
          </a:p>
          <a:p>
            <a:endParaRPr lang="en-GB">
              <a:solidFill>
                <a:schemeClr val="accent6"/>
              </a:solidFill>
            </a:endParaRPr>
          </a:p>
          <a:p>
            <a:pPr marL="285750" indent="-285750">
              <a:buFont typeface="Wingdings" panose="05000000000000000000" pitchFamily="2" charset="2"/>
              <a:buChar char="Ø"/>
            </a:pPr>
            <a:r>
              <a:rPr lang="en-GB">
                <a:solidFill>
                  <a:schemeClr val="accent6"/>
                </a:solidFill>
              </a:rPr>
              <a:t>Design, Surveying and Planning for Construction</a:t>
            </a:r>
          </a:p>
          <a:p>
            <a:endParaRPr lang="en-GB">
              <a:solidFill>
                <a:schemeClr val="accent6"/>
              </a:solidFill>
            </a:endParaRPr>
          </a:p>
          <a:p>
            <a:pPr marL="285750" indent="-285750">
              <a:buFont typeface="Wingdings" panose="05000000000000000000" pitchFamily="2" charset="2"/>
              <a:buChar char="Ø"/>
            </a:pPr>
            <a:r>
              <a:rPr lang="en-GB">
                <a:solidFill>
                  <a:schemeClr val="accent6"/>
                </a:solidFill>
              </a:rPr>
              <a:t>Engineering, Manufacturing, Processing and Control</a:t>
            </a:r>
          </a:p>
          <a:p>
            <a:endParaRPr lang="en-GB">
              <a:solidFill>
                <a:schemeClr val="accent6"/>
              </a:solidFill>
            </a:endParaRPr>
          </a:p>
          <a:p>
            <a:pPr marL="285750" indent="-285750">
              <a:buFont typeface="Wingdings" panose="05000000000000000000" pitchFamily="2" charset="2"/>
              <a:buChar char="Ø"/>
            </a:pPr>
            <a:r>
              <a:rPr lang="en-GB">
                <a:solidFill>
                  <a:schemeClr val="accent6"/>
                </a:solidFill>
              </a:rPr>
              <a:t>Management and Administration</a:t>
            </a:r>
          </a:p>
          <a:p>
            <a:endParaRPr lang="en-GB" sz="2000">
              <a:solidFill>
                <a:schemeClr val="accent6"/>
              </a:solidFill>
            </a:endParaRPr>
          </a:p>
          <a:p>
            <a:pPr algn="ctr"/>
            <a:r>
              <a:rPr lang="en-GB" sz="2000" b="1">
                <a:solidFill>
                  <a:schemeClr val="accent6"/>
                </a:solidFill>
              </a:rPr>
              <a:t>94 Shrewsbury College students completed last year</a:t>
            </a:r>
          </a:p>
          <a:p>
            <a:pPr algn="ctr"/>
            <a:endParaRPr lang="en-GB" b="1">
              <a:solidFill>
                <a:schemeClr val="accent6"/>
              </a:solidFill>
            </a:endParaRPr>
          </a:p>
          <a:p>
            <a:pPr marL="285750" indent="-285750">
              <a:buFont typeface="Wingdings" panose="05000000000000000000" pitchFamily="2" charset="2"/>
              <a:buChar char="Ø"/>
            </a:pPr>
            <a:r>
              <a:rPr lang="en-GB">
                <a:solidFill>
                  <a:schemeClr val="accent6"/>
                </a:solidFill>
              </a:rPr>
              <a:t>97% pass rate compared with 89% nationally</a:t>
            </a:r>
          </a:p>
          <a:p>
            <a:endParaRPr lang="en-GB">
              <a:solidFill>
                <a:schemeClr val="accent6"/>
              </a:solidFill>
            </a:endParaRPr>
          </a:p>
          <a:p>
            <a:pPr marL="285750" indent="-285750">
              <a:buFont typeface="Wingdings" panose="05000000000000000000" pitchFamily="2" charset="2"/>
              <a:buChar char="Ø"/>
            </a:pPr>
            <a:r>
              <a:rPr lang="en-GB">
                <a:solidFill>
                  <a:schemeClr val="accent6"/>
                </a:solidFill>
              </a:rPr>
              <a:t>29% Distinction* and Distinctions compared 16% nationally</a:t>
            </a:r>
          </a:p>
          <a:p>
            <a:endParaRPr lang="en-GB">
              <a:solidFill>
                <a:schemeClr val="accent6"/>
              </a:solidFill>
            </a:endParaRPr>
          </a:p>
          <a:p>
            <a:pPr marL="285750" indent="-285750">
              <a:buFont typeface="Wingdings" panose="05000000000000000000" pitchFamily="2" charset="2"/>
              <a:buChar char="Ø"/>
            </a:pPr>
            <a:r>
              <a:rPr lang="en-GB">
                <a:solidFill>
                  <a:schemeClr val="accent6"/>
                </a:solidFill>
              </a:rPr>
              <a:t>82% Distinction*, Distinctions and Merits compared with 62% nationally</a:t>
            </a:r>
          </a:p>
          <a:p>
            <a:pPr marL="285750" indent="-285750">
              <a:buFont typeface="Wingdings" panose="05000000000000000000" pitchFamily="2" charset="2"/>
              <a:buChar char="Ø"/>
            </a:pPr>
            <a:endParaRPr lang="en-GB">
              <a:solidFill>
                <a:schemeClr val="accent6"/>
              </a:solidFill>
            </a:endParaRPr>
          </a:p>
          <a:p>
            <a:pPr algn="l">
              <a:lnSpc>
                <a:spcPct val="120000"/>
              </a:lnSpc>
              <a:spcBef>
                <a:spcPts val="0"/>
              </a:spcBef>
              <a:spcAft>
                <a:spcPts val="1000"/>
              </a:spcAft>
              <a:buSzPct val="55000"/>
            </a:pPr>
            <a:endParaRPr lang="en-GB" sz="1200">
              <a:solidFill>
                <a:schemeClr val="tx2"/>
              </a:solidFill>
            </a:endParaRPr>
          </a:p>
        </p:txBody>
      </p:sp>
    </p:spTree>
    <p:extLst>
      <p:ext uri="{BB962C8B-B14F-4D97-AF65-F5344CB8AC3E}">
        <p14:creationId xmlns:p14="http://schemas.microsoft.com/office/powerpoint/2010/main" val="3224540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F0033-392D-0003-D314-35E01B129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EEC9A-9571-B382-56EF-90EE56C9A074}"/>
              </a:ext>
            </a:extLst>
          </p:cNvPr>
          <p:cNvSpPr>
            <a:spLocks noGrp="1"/>
          </p:cNvSpPr>
          <p:nvPr>
            <p:ph type="title"/>
          </p:nvPr>
        </p:nvSpPr>
        <p:spPr>
          <a:xfrm>
            <a:off x="621785" y="1402039"/>
            <a:ext cx="10646375" cy="634049"/>
          </a:xfrm>
        </p:spPr>
        <p:txBody>
          <a:bodyPr/>
          <a:lstStyle/>
          <a:p>
            <a:r>
              <a:rPr lang="en-GB">
                <a:latin typeface="Arial"/>
                <a:cs typeface="Arial"/>
              </a:rPr>
              <a:t>Early Years Provider Agreement</a:t>
            </a:r>
            <a:br>
              <a:rPr lang="en-GB">
                <a:latin typeface="Arial"/>
                <a:cs typeface="Arial"/>
              </a:rPr>
            </a:br>
            <a:r>
              <a:rPr lang="en-GB">
                <a:latin typeface="Arial"/>
                <a:cs typeface="Arial"/>
              </a:rPr>
              <a:t>Launching April 2026</a:t>
            </a:r>
            <a:endParaRPr lang="en-GB"/>
          </a:p>
        </p:txBody>
      </p:sp>
      <p:sp>
        <p:nvSpPr>
          <p:cNvPr id="3" name="Content Placeholder 2">
            <a:extLst>
              <a:ext uri="{FF2B5EF4-FFF2-40B4-BE49-F238E27FC236}">
                <a16:creationId xmlns:a16="http://schemas.microsoft.com/office/drawing/2014/main" id="{6852AD28-F4C3-99B1-B005-5CE52945EACF}"/>
              </a:ext>
            </a:extLst>
          </p:cNvPr>
          <p:cNvSpPr>
            <a:spLocks noGrp="1"/>
          </p:cNvSpPr>
          <p:nvPr>
            <p:ph idx="1"/>
          </p:nvPr>
        </p:nvSpPr>
        <p:spPr/>
        <p:txBody>
          <a:bodyPr vert="horz" lIns="91440" tIns="45720" rIns="91440" bIns="45720" rtlCol="0" anchor="t">
            <a:normAutofit/>
          </a:bodyPr>
          <a:lstStyle/>
          <a:p>
            <a:endParaRPr lang="en-GB"/>
          </a:p>
          <a:p>
            <a:endParaRPr lang="en-GB"/>
          </a:p>
        </p:txBody>
      </p:sp>
      <p:sp>
        <p:nvSpPr>
          <p:cNvPr id="4" name="TextBox 3">
            <a:extLst>
              <a:ext uri="{FF2B5EF4-FFF2-40B4-BE49-F238E27FC236}">
                <a16:creationId xmlns:a16="http://schemas.microsoft.com/office/drawing/2014/main" id="{E131FD11-78D7-B342-1351-EDE38FD9D700}"/>
              </a:ext>
            </a:extLst>
          </p:cNvPr>
          <p:cNvSpPr txBox="1"/>
          <p:nvPr/>
        </p:nvSpPr>
        <p:spPr>
          <a:xfrm>
            <a:off x="631371" y="2518229"/>
            <a:ext cx="10370458" cy="3785652"/>
          </a:xfrm>
          <a:prstGeom prst="rect">
            <a:avLst/>
          </a:prstGeom>
          <a:noFill/>
        </p:spPr>
        <p:txBody>
          <a:bodyPr wrap="square" lIns="91440" tIns="45720" rIns="91440" bIns="45720" rtlCol="0" anchor="t">
            <a:spAutoFit/>
          </a:bodyPr>
          <a:lstStyle/>
          <a:p>
            <a:endParaRPr lang="en-GB" sz="2400">
              <a:latin typeface="Arial"/>
              <a:cs typeface="Arial"/>
            </a:endParaRPr>
          </a:p>
          <a:p>
            <a:pPr marL="285750" indent="-285750">
              <a:buFont typeface="Arial" panose="020B0604020202020204" pitchFamily="34" charset="0"/>
              <a:buChar char="•"/>
            </a:pPr>
            <a:r>
              <a:rPr lang="en-GB" sz="2400">
                <a:latin typeface="Arial"/>
                <a:cs typeface="Arial"/>
              </a:rPr>
              <a:t>Updated statutory guidance published Monday 2</a:t>
            </a:r>
            <a:r>
              <a:rPr lang="en-GB" sz="2400" baseline="30000">
                <a:latin typeface="Arial"/>
                <a:cs typeface="Arial"/>
              </a:rPr>
              <a:t>nd</a:t>
            </a:r>
            <a:r>
              <a:rPr lang="en-GB" sz="2400">
                <a:latin typeface="Arial"/>
                <a:cs typeface="Arial"/>
              </a:rPr>
              <a:t> February </a:t>
            </a: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Provider Agreement updated to reflect these changes</a:t>
            </a:r>
          </a:p>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latin typeface="Arial" panose="020B0604020202020204" pitchFamily="34" charset="0"/>
                <a:cs typeface="Arial" panose="020B0604020202020204" pitchFamily="34" charset="0"/>
              </a:rPr>
              <a:t>New Launch date TBC: April 2026</a:t>
            </a:r>
          </a:p>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latin typeface="Arial"/>
                <a:cs typeface="Arial"/>
              </a:rPr>
              <a:t>Key changes to: Ofsted, transparency, flexibility and charging</a:t>
            </a:r>
          </a:p>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latin typeface="Arial"/>
                <a:cs typeface="Arial"/>
              </a:rPr>
              <a:t>Addition of FIS Termly Audits (Information gathering exercise)</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212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1616-8FD4-F38D-468F-E82399127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D8CD3-609D-9A13-83CD-86946EF75DE6}"/>
              </a:ext>
            </a:extLst>
          </p:cNvPr>
          <p:cNvSpPr>
            <a:spLocks noGrp="1"/>
          </p:cNvSpPr>
          <p:nvPr>
            <p:ph type="title"/>
          </p:nvPr>
        </p:nvSpPr>
        <p:spPr/>
        <p:txBody>
          <a:bodyPr/>
          <a:lstStyle/>
          <a:p>
            <a:r>
              <a:rPr lang="en-GB">
                <a:latin typeface="Arial"/>
                <a:cs typeface="Arial"/>
              </a:rPr>
              <a:t>Hourly Rates 26/27</a:t>
            </a:r>
            <a:endParaRPr lang="en-GB"/>
          </a:p>
        </p:txBody>
      </p:sp>
      <p:sp>
        <p:nvSpPr>
          <p:cNvPr id="3" name="Content Placeholder 2">
            <a:extLst>
              <a:ext uri="{FF2B5EF4-FFF2-40B4-BE49-F238E27FC236}">
                <a16:creationId xmlns:a16="http://schemas.microsoft.com/office/drawing/2014/main" id="{636FD9C4-BBAA-FBC5-B638-0340A5D049FA}"/>
              </a:ext>
            </a:extLst>
          </p:cNvPr>
          <p:cNvSpPr>
            <a:spLocks noGrp="1"/>
          </p:cNvSpPr>
          <p:nvPr>
            <p:ph idx="1"/>
          </p:nvPr>
        </p:nvSpPr>
        <p:spPr/>
        <p:txBody>
          <a:bodyPr vert="horz" lIns="91440" tIns="45720" rIns="91440" bIns="45720" rtlCol="0" anchor="t">
            <a:normAutofit/>
          </a:bodyPr>
          <a:lstStyle/>
          <a:p>
            <a:endParaRPr lang="en-GB"/>
          </a:p>
          <a:p>
            <a:endParaRPr lang="en-GB"/>
          </a:p>
        </p:txBody>
      </p:sp>
      <p:sp>
        <p:nvSpPr>
          <p:cNvPr id="7" name="TextBox 6">
            <a:extLst>
              <a:ext uri="{FF2B5EF4-FFF2-40B4-BE49-F238E27FC236}">
                <a16:creationId xmlns:a16="http://schemas.microsoft.com/office/drawing/2014/main" id="{4F9D2D8B-5DD8-A49A-2BA2-A0DBAA9C69E8}"/>
              </a:ext>
            </a:extLst>
          </p:cNvPr>
          <p:cNvSpPr txBox="1"/>
          <p:nvPr/>
        </p:nvSpPr>
        <p:spPr>
          <a:xfrm>
            <a:off x="631371" y="2518229"/>
            <a:ext cx="10370458"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a:latin typeface="Arial"/>
                <a:cs typeface="Arial"/>
              </a:rPr>
              <a:t>Early Years funding block allocation each year</a:t>
            </a: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a:latin typeface="Arial"/>
                <a:cs typeface="Arial"/>
              </a:rPr>
              <a:t>Each LA granted different levels of finance, based on census data</a:t>
            </a:r>
          </a:p>
          <a:p>
            <a:pPr marL="285750" indent="-285750">
              <a:buFont typeface="Arial" panose="020B0604020202020204" pitchFamily="34" charset="0"/>
              <a:buChar char="•"/>
            </a:pPr>
            <a:endParaRPr lang="en-GB" sz="2400">
              <a:latin typeface="Arial"/>
              <a:cs typeface="Arial"/>
            </a:endParaRPr>
          </a:p>
          <a:p>
            <a:pPr marL="285750" indent="-285750">
              <a:buFont typeface="Arial" panose="020B0604020202020204" pitchFamily="34" charset="0"/>
              <a:buChar char="•"/>
            </a:pPr>
            <a:r>
              <a:rPr lang="en-GB" sz="2400">
                <a:latin typeface="Arial"/>
                <a:cs typeface="Arial"/>
              </a:rPr>
              <a:t>97% pass through rate, 3% is retained for centralised costs </a:t>
            </a:r>
          </a:p>
          <a:p>
            <a:pPr marL="285750" indent="-285750">
              <a:buFont typeface="Arial" panose="020B0604020202020204" pitchFamily="34" charset="0"/>
              <a:buChar char="•"/>
            </a:pPr>
            <a:endParaRPr lang="en-GB" sz="2400">
              <a:latin typeface="Arial"/>
              <a:cs typeface="Arial"/>
            </a:endParaRPr>
          </a:p>
          <a:p>
            <a:pPr marL="285750" indent="-285750">
              <a:buFont typeface="Arial" panose="020B0604020202020204" pitchFamily="34" charset="0"/>
              <a:buChar char="•"/>
            </a:pPr>
            <a:r>
              <a:rPr lang="en-GB" sz="2400">
                <a:latin typeface="Arial"/>
                <a:cs typeface="Arial"/>
              </a:rPr>
              <a:t>Why? SEND Officers, Funding &amp; Systems team, L&amp;D, CPD.</a:t>
            </a:r>
          </a:p>
        </p:txBody>
      </p:sp>
    </p:spTree>
    <p:extLst>
      <p:ext uri="{BB962C8B-B14F-4D97-AF65-F5344CB8AC3E}">
        <p14:creationId xmlns:p14="http://schemas.microsoft.com/office/powerpoint/2010/main" val="4076173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60D6-F7FB-E6CE-A0D2-972746BE0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DD3D3-5E3E-63FD-BC16-A37F9D89993D}"/>
              </a:ext>
            </a:extLst>
          </p:cNvPr>
          <p:cNvSpPr>
            <a:spLocks noGrp="1"/>
          </p:cNvSpPr>
          <p:nvPr>
            <p:ph type="title"/>
          </p:nvPr>
        </p:nvSpPr>
        <p:spPr/>
        <p:txBody>
          <a:bodyPr/>
          <a:lstStyle/>
          <a:p>
            <a:r>
              <a:rPr lang="en-GB">
                <a:latin typeface="Arial"/>
                <a:cs typeface="Arial"/>
              </a:rPr>
              <a:t>Hourly Rates 26/27</a:t>
            </a:r>
            <a:endParaRPr lang="en-GB"/>
          </a:p>
        </p:txBody>
      </p:sp>
      <p:sp>
        <p:nvSpPr>
          <p:cNvPr id="3" name="Content Placeholder 2">
            <a:extLst>
              <a:ext uri="{FF2B5EF4-FFF2-40B4-BE49-F238E27FC236}">
                <a16:creationId xmlns:a16="http://schemas.microsoft.com/office/drawing/2014/main" id="{7F991179-7562-BFC3-F97D-4E79D4273B24}"/>
              </a:ext>
            </a:extLst>
          </p:cNvPr>
          <p:cNvSpPr>
            <a:spLocks noGrp="1"/>
          </p:cNvSpPr>
          <p:nvPr>
            <p:ph idx="1"/>
          </p:nvPr>
        </p:nvSpPr>
        <p:spPr/>
        <p:txBody>
          <a:bodyPr vert="horz" lIns="91440" tIns="45720" rIns="91440" bIns="45720" rtlCol="0" anchor="t">
            <a:normAutofit/>
          </a:bodyPr>
          <a:lstStyle/>
          <a:p>
            <a:endParaRPr lang="en-GB"/>
          </a:p>
          <a:p>
            <a:endParaRPr lang="en-GB"/>
          </a:p>
        </p:txBody>
      </p:sp>
      <p:pic>
        <p:nvPicPr>
          <p:cNvPr id="4" name="Picture 3" descr="A table with numbers and symbols&#10;&#10;AI-generated content may be incorrect.">
            <a:extLst>
              <a:ext uri="{FF2B5EF4-FFF2-40B4-BE49-F238E27FC236}">
                <a16:creationId xmlns:a16="http://schemas.microsoft.com/office/drawing/2014/main" id="{583EF132-38B9-36E1-1F76-D8A053B7E41B}"/>
              </a:ext>
            </a:extLst>
          </p:cNvPr>
          <p:cNvPicPr>
            <a:picLocks noChangeAspect="1"/>
          </p:cNvPicPr>
          <p:nvPr/>
        </p:nvPicPr>
        <p:blipFill>
          <a:blip r:embed="rId2"/>
          <a:stretch>
            <a:fillRect/>
          </a:stretch>
        </p:blipFill>
        <p:spPr>
          <a:xfrm>
            <a:off x="928914" y="2035285"/>
            <a:ext cx="8627837" cy="4111655"/>
          </a:xfrm>
          <a:prstGeom prst="rect">
            <a:avLst/>
          </a:prstGeom>
        </p:spPr>
      </p:pic>
    </p:spTree>
    <p:extLst>
      <p:ext uri="{BB962C8B-B14F-4D97-AF65-F5344CB8AC3E}">
        <p14:creationId xmlns:p14="http://schemas.microsoft.com/office/powerpoint/2010/main" val="94486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BFD86-4EF0-C252-F06E-7B86E6C65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FD3C1-364E-C019-14A4-06E47337EB6F}"/>
              </a:ext>
            </a:extLst>
          </p:cNvPr>
          <p:cNvSpPr>
            <a:spLocks noGrp="1"/>
          </p:cNvSpPr>
          <p:nvPr>
            <p:ph type="title"/>
          </p:nvPr>
        </p:nvSpPr>
        <p:spPr/>
        <p:txBody>
          <a:bodyPr/>
          <a:lstStyle/>
          <a:p>
            <a:r>
              <a:rPr lang="en-GB">
                <a:latin typeface="Arial"/>
                <a:cs typeface="Arial"/>
              </a:rPr>
              <a:t>General reminders</a:t>
            </a:r>
            <a:endParaRPr lang="en-GB"/>
          </a:p>
        </p:txBody>
      </p:sp>
      <p:sp>
        <p:nvSpPr>
          <p:cNvPr id="3" name="Content Placeholder 2">
            <a:extLst>
              <a:ext uri="{FF2B5EF4-FFF2-40B4-BE49-F238E27FC236}">
                <a16:creationId xmlns:a16="http://schemas.microsoft.com/office/drawing/2014/main" id="{D97FE1DA-1AE7-9054-A2A5-CC548A01B72F}"/>
              </a:ext>
            </a:extLst>
          </p:cNvPr>
          <p:cNvSpPr>
            <a:spLocks noGrp="1"/>
          </p:cNvSpPr>
          <p:nvPr>
            <p:ph idx="1"/>
          </p:nvPr>
        </p:nvSpPr>
        <p:spPr/>
        <p:txBody>
          <a:bodyPr vert="horz" lIns="91440" tIns="45720" rIns="91440" bIns="45720" rtlCol="0" anchor="t">
            <a:normAutofit/>
          </a:bodyPr>
          <a:lstStyle/>
          <a:p>
            <a:endParaRPr lang="en-GB"/>
          </a:p>
          <a:p>
            <a:endParaRPr lang="en-GB"/>
          </a:p>
        </p:txBody>
      </p:sp>
      <p:sp>
        <p:nvSpPr>
          <p:cNvPr id="5" name="TextBox 4">
            <a:extLst>
              <a:ext uri="{FF2B5EF4-FFF2-40B4-BE49-F238E27FC236}">
                <a16:creationId xmlns:a16="http://schemas.microsoft.com/office/drawing/2014/main" id="{FAA2F442-1EF9-D28D-2D5A-ACFCF65754BA}"/>
              </a:ext>
            </a:extLst>
          </p:cNvPr>
          <p:cNvSpPr txBox="1"/>
          <p:nvPr/>
        </p:nvSpPr>
        <p:spPr>
          <a:xfrm>
            <a:off x="597244" y="2035434"/>
            <a:ext cx="1037281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t>Termly EY Census Collection</a:t>
            </a:r>
            <a:endParaRPr lang="en-US" sz="2400" b="1" u="sng">
              <a:ea typeface="Calibri"/>
              <a:cs typeface="Calibri"/>
            </a:endParaRPr>
          </a:p>
          <a:p>
            <a:endParaRPr lang="en-US" sz="2400">
              <a:ea typeface="Calibri"/>
              <a:cs typeface="Calibri"/>
            </a:endParaRPr>
          </a:p>
          <a:p>
            <a:pPr marL="342900" indent="-342900">
              <a:buFont typeface="Arial"/>
              <a:buChar char="•"/>
            </a:pPr>
            <a:r>
              <a:rPr lang="en-US" sz="2400">
                <a:latin typeface="Arial"/>
                <a:cs typeface="Arial"/>
              </a:rPr>
              <a:t>Now that that the EY census data is being captured via the Portal each term, you will be required to complete your census before it will allow you to submit your Actual headcount. </a:t>
            </a:r>
          </a:p>
          <a:p>
            <a:pPr marL="342900" indent="-342900">
              <a:buFont typeface="Arial"/>
              <a:buChar char="•"/>
            </a:pPr>
            <a:endParaRPr lang="en-US" sz="2400">
              <a:latin typeface="Arial"/>
              <a:cs typeface="Arial"/>
            </a:endParaRPr>
          </a:p>
          <a:p>
            <a:pPr marL="342900" indent="-342900">
              <a:buFont typeface="Arial"/>
              <a:buChar char="•"/>
            </a:pPr>
            <a:r>
              <a:rPr lang="en-US" sz="2400">
                <a:latin typeface="Arial"/>
                <a:cs typeface="Arial"/>
              </a:rPr>
              <a:t>Please note that this does not include school-based settings who will continue to submit their census data in the usual way.</a:t>
            </a:r>
            <a:endParaRPr lang="en-US" sz="2400">
              <a:latin typeface="Arial"/>
              <a:ea typeface="Calibri"/>
              <a:cs typeface="Arial"/>
            </a:endParaRPr>
          </a:p>
          <a:p>
            <a:pPr algn="ctr"/>
            <a:endParaRPr lang="en-GB"/>
          </a:p>
        </p:txBody>
      </p:sp>
    </p:spTree>
    <p:extLst>
      <p:ext uri="{BB962C8B-B14F-4D97-AF65-F5344CB8AC3E}">
        <p14:creationId xmlns:p14="http://schemas.microsoft.com/office/powerpoint/2010/main" val="137113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16B994-1118-3227-DEC2-249D0D23F2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70000"/>
            <a:ext cx="2520000" cy="558121"/>
          </a:xfrm>
          <a:prstGeom prst="rect">
            <a:avLst/>
          </a:prstGeom>
        </p:spPr>
      </p:pic>
      <p:pic>
        <p:nvPicPr>
          <p:cNvPr id="12" name="Graphic 11">
            <a:extLst>
              <a:ext uri="{FF2B5EF4-FFF2-40B4-BE49-F238E27FC236}">
                <a16:creationId xmlns:a16="http://schemas.microsoft.com/office/drawing/2014/main" id="{7769429C-E9DA-A2E7-9480-E9858F486D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400" y="422400"/>
            <a:ext cx="2520000" cy="558121"/>
          </a:xfrm>
          <a:prstGeom prst="rect">
            <a:avLst/>
          </a:prstGeom>
        </p:spPr>
      </p:pic>
      <p:pic>
        <p:nvPicPr>
          <p:cNvPr id="14" name="Graphic 13">
            <a:extLst>
              <a:ext uri="{FF2B5EF4-FFF2-40B4-BE49-F238E27FC236}">
                <a16:creationId xmlns:a16="http://schemas.microsoft.com/office/drawing/2014/main" id="{04CAB845-B8E0-EC4B-55E5-14F9A57F24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E52320EA-12FB-BE56-584E-5808124CA1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68000" y="6264000"/>
            <a:ext cx="2736000" cy="611776"/>
          </a:xfrm>
          <a:prstGeom prst="rect">
            <a:avLst/>
          </a:prstGeom>
        </p:spPr>
      </p:pic>
      <p:pic>
        <p:nvPicPr>
          <p:cNvPr id="17" name="Graphic 16">
            <a:extLst>
              <a:ext uri="{FF2B5EF4-FFF2-40B4-BE49-F238E27FC236}">
                <a16:creationId xmlns:a16="http://schemas.microsoft.com/office/drawing/2014/main" id="{3E0277EC-3E2A-5C92-A1CF-EDB885424C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0"/>
            <a:ext cx="8784000" cy="6363746"/>
          </a:xfrm>
          <a:prstGeom prst="rect">
            <a:avLst/>
          </a:prstGeom>
        </p:spPr>
      </p:pic>
      <p:pic>
        <p:nvPicPr>
          <p:cNvPr id="18" name="Graphic 17">
            <a:extLst>
              <a:ext uri="{FF2B5EF4-FFF2-40B4-BE49-F238E27FC236}">
                <a16:creationId xmlns:a16="http://schemas.microsoft.com/office/drawing/2014/main" id="{B136A0A4-A477-7166-EAC0-BFD6C97A5E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000" y="0"/>
            <a:ext cx="8712000" cy="6203486"/>
          </a:xfrm>
          <a:prstGeom prst="rect">
            <a:avLst/>
          </a:prstGeom>
        </p:spPr>
      </p:pic>
      <p:pic>
        <p:nvPicPr>
          <p:cNvPr id="19" name="Graphic 18">
            <a:extLst>
              <a:ext uri="{FF2B5EF4-FFF2-40B4-BE49-F238E27FC236}">
                <a16:creationId xmlns:a16="http://schemas.microsoft.com/office/drawing/2014/main" id="{29B9D0C0-B5FF-B9FE-55E4-7F190DE66B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4800" y="574800"/>
            <a:ext cx="2520000" cy="558121"/>
          </a:xfrm>
          <a:prstGeom prst="rect">
            <a:avLst/>
          </a:prstGeom>
        </p:spPr>
      </p:pic>
      <p:sp>
        <p:nvSpPr>
          <p:cNvPr id="21" name="TextBox 20">
            <a:extLst>
              <a:ext uri="{FF2B5EF4-FFF2-40B4-BE49-F238E27FC236}">
                <a16:creationId xmlns:a16="http://schemas.microsoft.com/office/drawing/2014/main" id="{833505C3-482B-F434-BEAC-EDE61B7E8DAA}"/>
              </a:ext>
            </a:extLst>
          </p:cNvPr>
          <p:cNvSpPr txBox="1"/>
          <p:nvPr/>
        </p:nvSpPr>
        <p:spPr>
          <a:xfrm>
            <a:off x="772357" y="1707721"/>
            <a:ext cx="5761608" cy="3847207"/>
          </a:xfrm>
          <a:prstGeom prst="rect">
            <a:avLst/>
          </a:prstGeom>
          <a:noFill/>
        </p:spPr>
        <p:txBody>
          <a:bodyPr wrap="square" rtlCol="0">
            <a:spAutoFit/>
          </a:bodyPr>
          <a:lstStyle/>
          <a:p>
            <a:pPr algn="ctr"/>
            <a:r>
              <a:rPr lang="en-GB" sz="6000">
                <a:solidFill>
                  <a:schemeClr val="bg1">
                    <a:lumMod val="95000"/>
                  </a:schemeClr>
                </a:solidFill>
                <a:latin typeface="Arial" panose="020B0604020202020204" pitchFamily="34" charset="0"/>
                <a:cs typeface="Arial" panose="020B0604020202020204" pitchFamily="34" charset="0"/>
              </a:rPr>
              <a:t>Early Help</a:t>
            </a:r>
          </a:p>
          <a:p>
            <a:pPr algn="ctr"/>
            <a:r>
              <a:rPr lang="en-GB" sz="6000">
                <a:solidFill>
                  <a:schemeClr val="bg1">
                    <a:lumMod val="95000"/>
                  </a:schemeClr>
                </a:solidFill>
                <a:latin typeface="Arial" panose="020B0604020202020204" pitchFamily="34" charset="0"/>
                <a:cs typeface="Arial" panose="020B0604020202020204" pitchFamily="34" charset="0"/>
              </a:rPr>
              <a:t>0-5 Team</a:t>
            </a:r>
          </a:p>
          <a:p>
            <a:pPr algn="ctr"/>
            <a:r>
              <a:rPr lang="en-GB" sz="6000">
                <a:solidFill>
                  <a:schemeClr val="bg1">
                    <a:lumMod val="95000"/>
                  </a:schemeClr>
                </a:solidFill>
                <a:latin typeface="Arial" panose="020B0604020202020204" pitchFamily="34" charset="0"/>
                <a:cs typeface="Arial" panose="020B0604020202020204" pitchFamily="34" charset="0"/>
              </a:rPr>
              <a:t>An Introduction</a:t>
            </a:r>
          </a:p>
          <a:p>
            <a:pPr algn="ctr"/>
            <a:endParaRPr lang="en-GB" sz="4000">
              <a:solidFill>
                <a:schemeClr val="bg1">
                  <a:lumMod val="95000"/>
                </a:schemeClr>
              </a:solidFill>
              <a:latin typeface="Arial" panose="020B0604020202020204" pitchFamily="34" charset="0"/>
              <a:cs typeface="Arial" panose="020B0604020202020204" pitchFamily="34" charset="0"/>
            </a:endParaRPr>
          </a:p>
          <a:p>
            <a:pPr algn="ctr"/>
            <a:r>
              <a:rPr lang="en-GB" sz="2400">
                <a:solidFill>
                  <a:schemeClr val="bg1">
                    <a:lumMod val="95000"/>
                  </a:schemeClr>
                </a:solidFill>
                <a:latin typeface="Arial" panose="020B0604020202020204" pitchFamily="34" charset="0"/>
                <a:cs typeface="Arial" panose="020B0604020202020204" pitchFamily="34" charset="0"/>
              </a:rPr>
              <a:t>Alex Morris-Perkins</a:t>
            </a:r>
          </a:p>
        </p:txBody>
      </p:sp>
    </p:spTree>
    <p:extLst>
      <p:ext uri="{BB962C8B-B14F-4D97-AF65-F5344CB8AC3E}">
        <p14:creationId xmlns:p14="http://schemas.microsoft.com/office/powerpoint/2010/main" val="4198891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CDC9C-994A-A443-5FAA-85857FE5E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D75F4-6309-8A31-2EE5-B4CABF39708E}"/>
              </a:ext>
            </a:extLst>
          </p:cNvPr>
          <p:cNvSpPr>
            <a:spLocks noGrp="1"/>
          </p:cNvSpPr>
          <p:nvPr>
            <p:ph type="title"/>
          </p:nvPr>
        </p:nvSpPr>
        <p:spPr/>
        <p:txBody>
          <a:bodyPr/>
          <a:lstStyle/>
          <a:p>
            <a:r>
              <a:rPr lang="en-GB">
                <a:latin typeface="Arial"/>
                <a:cs typeface="Arial"/>
              </a:rPr>
              <a:t>General reminders</a:t>
            </a:r>
            <a:endParaRPr lang="en-GB"/>
          </a:p>
        </p:txBody>
      </p:sp>
      <p:sp>
        <p:nvSpPr>
          <p:cNvPr id="3" name="Content Placeholder 2">
            <a:extLst>
              <a:ext uri="{FF2B5EF4-FFF2-40B4-BE49-F238E27FC236}">
                <a16:creationId xmlns:a16="http://schemas.microsoft.com/office/drawing/2014/main" id="{A860D7DD-EA4C-B3A9-524F-727927628710}"/>
              </a:ext>
            </a:extLst>
          </p:cNvPr>
          <p:cNvSpPr>
            <a:spLocks noGrp="1"/>
          </p:cNvSpPr>
          <p:nvPr>
            <p:ph idx="1"/>
          </p:nvPr>
        </p:nvSpPr>
        <p:spPr/>
        <p:txBody>
          <a:bodyPr vert="horz" lIns="91440" tIns="45720" rIns="91440" bIns="45720" rtlCol="0" anchor="t">
            <a:normAutofit/>
          </a:bodyPr>
          <a:lstStyle/>
          <a:p>
            <a:endParaRPr lang="en-GB"/>
          </a:p>
          <a:p>
            <a:endParaRPr lang="en-GB"/>
          </a:p>
        </p:txBody>
      </p:sp>
      <p:sp>
        <p:nvSpPr>
          <p:cNvPr id="5" name="TextBox 4">
            <a:extLst>
              <a:ext uri="{FF2B5EF4-FFF2-40B4-BE49-F238E27FC236}">
                <a16:creationId xmlns:a16="http://schemas.microsoft.com/office/drawing/2014/main" id="{FE1F5D9C-0A95-4325-032F-0E271523245E}"/>
              </a:ext>
            </a:extLst>
          </p:cNvPr>
          <p:cNvSpPr txBox="1"/>
          <p:nvPr/>
        </p:nvSpPr>
        <p:spPr>
          <a:xfrm>
            <a:off x="597244" y="2035434"/>
            <a:ext cx="10372810"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ea typeface="+mn-lt"/>
                <a:cs typeface="Arial"/>
              </a:rPr>
              <a:t>Which providers and children are in the scope for the early years census?</a:t>
            </a:r>
            <a:endParaRPr lang="en-US" sz="2400">
              <a:latin typeface="Arial"/>
              <a:cs typeface="Arial"/>
            </a:endParaRPr>
          </a:p>
          <a:p>
            <a:endParaRPr lang="en-US" sz="2400" b="1">
              <a:latin typeface="Arial"/>
              <a:ea typeface="+mn-lt"/>
              <a:cs typeface="Arial"/>
            </a:endParaRPr>
          </a:p>
          <a:p>
            <a:pPr marL="285750" indent="-285750">
              <a:buFont typeface="Arial"/>
              <a:buChar char="•"/>
            </a:pPr>
            <a:r>
              <a:rPr lang="en-US" sz="2400">
                <a:latin typeface="Arial"/>
                <a:ea typeface="+mn-lt"/>
                <a:cs typeface="Arial"/>
              </a:rPr>
              <a:t>All English early years providers who are offering the funded entitlements in private, voluntary and independent sectors are within the scope of the early years census.</a:t>
            </a:r>
            <a:endParaRPr lang="en-US" sz="2400">
              <a:latin typeface="Arial"/>
              <a:cs typeface="Arial"/>
            </a:endParaRPr>
          </a:p>
          <a:p>
            <a:pPr marL="285750" indent="-285750">
              <a:buFont typeface="Arial"/>
              <a:buChar char="•"/>
            </a:pPr>
            <a:r>
              <a:rPr lang="en-US" sz="2400">
                <a:latin typeface="Arial"/>
                <a:ea typeface="+mn-lt"/>
                <a:cs typeface="Arial"/>
              </a:rPr>
              <a:t>Providers must provide the data for the early years census at individual child level for children taking up a funded place at your setting.</a:t>
            </a:r>
          </a:p>
          <a:p>
            <a:pPr marL="285750" indent="-285750">
              <a:buFont typeface="Arial"/>
              <a:buChar char="•"/>
            </a:pPr>
            <a:r>
              <a:rPr lang="en-US" sz="2400">
                <a:latin typeface="Arial"/>
                <a:ea typeface="+mn-lt"/>
                <a:cs typeface="Arial"/>
              </a:rPr>
              <a:t>Only data for funded children at your setting should be provided.</a:t>
            </a:r>
          </a:p>
          <a:p>
            <a:endParaRPr lang="en-US" sz="2400" b="1" u="sng">
              <a:ea typeface="Calibri"/>
              <a:cs typeface="Calibri"/>
            </a:endParaRPr>
          </a:p>
          <a:p>
            <a:pPr algn="ctr"/>
            <a:endParaRPr lang="en-GB"/>
          </a:p>
        </p:txBody>
      </p:sp>
    </p:spTree>
    <p:extLst>
      <p:ext uri="{BB962C8B-B14F-4D97-AF65-F5344CB8AC3E}">
        <p14:creationId xmlns:p14="http://schemas.microsoft.com/office/powerpoint/2010/main" val="1319911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C5E5-08EF-A897-F3F2-6F69A99A7753}"/>
              </a:ext>
            </a:extLst>
          </p:cNvPr>
          <p:cNvSpPr>
            <a:spLocks noGrp="1"/>
          </p:cNvSpPr>
          <p:nvPr>
            <p:ph type="ctrTitle"/>
          </p:nvPr>
        </p:nvSpPr>
        <p:spPr>
          <a:xfrm>
            <a:off x="390525" y="1722438"/>
            <a:ext cx="7315200" cy="2387600"/>
          </a:xfrm>
        </p:spPr>
        <p:txBody>
          <a:bodyPr/>
          <a:lstStyle/>
          <a:p>
            <a:r>
              <a:rPr lang="en-GB">
                <a:latin typeface="Arial"/>
                <a:cs typeface="Arial"/>
              </a:rPr>
              <a:t>Early Years </a:t>
            </a:r>
            <a:r>
              <a:rPr lang="en-GB" err="1">
                <a:latin typeface="Arial"/>
                <a:cs typeface="Arial"/>
              </a:rPr>
              <a:t>Talkboost</a:t>
            </a:r>
            <a:r>
              <a:rPr lang="en-GB">
                <a:latin typeface="Arial"/>
                <a:cs typeface="Arial"/>
              </a:rPr>
              <a:t> Online Tracker</a:t>
            </a:r>
            <a:br>
              <a:rPr lang="en-GB">
                <a:latin typeface="Arial"/>
                <a:cs typeface="Arial"/>
              </a:rPr>
            </a:br>
            <a:endParaRPr lang="en-GB"/>
          </a:p>
        </p:txBody>
      </p:sp>
    </p:spTree>
    <p:extLst>
      <p:ext uri="{BB962C8B-B14F-4D97-AF65-F5344CB8AC3E}">
        <p14:creationId xmlns:p14="http://schemas.microsoft.com/office/powerpoint/2010/main" val="33094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1D27-EB11-1E0C-811C-6A5E1C7AA214}"/>
              </a:ext>
            </a:extLst>
          </p:cNvPr>
          <p:cNvSpPr>
            <a:spLocks noGrp="1"/>
          </p:cNvSpPr>
          <p:nvPr>
            <p:ph type="title"/>
          </p:nvPr>
        </p:nvSpPr>
        <p:spPr>
          <a:xfrm>
            <a:off x="838200" y="1260000"/>
            <a:ext cx="10515600" cy="608400"/>
          </a:xfrm>
        </p:spPr>
        <p:txBody>
          <a:bodyPr anchor="ctr">
            <a:normAutofit/>
          </a:bodyPr>
          <a:lstStyle/>
          <a:p>
            <a:r>
              <a:rPr lang="en-GB" sz="3600"/>
              <a:t>Why use the tracker?</a:t>
            </a:r>
          </a:p>
        </p:txBody>
      </p:sp>
      <p:sp>
        <p:nvSpPr>
          <p:cNvPr id="3" name="Content Placeholder 2">
            <a:extLst>
              <a:ext uri="{FF2B5EF4-FFF2-40B4-BE49-F238E27FC236}">
                <a16:creationId xmlns:a16="http://schemas.microsoft.com/office/drawing/2014/main" id="{AC857B00-C84D-F8E4-A58B-FC7CB4485827}"/>
              </a:ext>
            </a:extLst>
          </p:cNvPr>
          <p:cNvSpPr>
            <a:spLocks noGrp="1"/>
          </p:cNvSpPr>
          <p:nvPr>
            <p:ph idx="1"/>
          </p:nvPr>
        </p:nvSpPr>
        <p:spPr>
          <a:xfrm>
            <a:off x="838200" y="1980000"/>
            <a:ext cx="10515600" cy="4351338"/>
          </a:xfrm>
        </p:spPr>
        <p:txBody>
          <a:bodyPr vert="horz" lIns="72000" tIns="72000" rIns="72000" bIns="72000" rtlCol="0" anchor="t">
            <a:normAutofit/>
          </a:bodyPr>
          <a:lstStyle/>
          <a:p>
            <a:r>
              <a:rPr lang="en-GB" dirty="0">
                <a:latin typeface="Arial"/>
                <a:cs typeface="Arial"/>
              </a:rPr>
              <a:t>The tracker helps to create graphs to understand the development areas for the child and can be shared with professionals such as speech and language therapists. </a:t>
            </a:r>
            <a:endParaRPr lang="en-GB" dirty="0"/>
          </a:p>
          <a:p>
            <a:r>
              <a:rPr lang="en-GB" dirty="0">
                <a:latin typeface="Arial"/>
                <a:cs typeface="Arial"/>
              </a:rPr>
              <a:t>It can help with looking at trends and seeing if there are common areas of development.</a:t>
            </a:r>
          </a:p>
          <a:p>
            <a:r>
              <a:rPr lang="en-GB" dirty="0">
                <a:latin typeface="Arial"/>
                <a:cs typeface="Arial"/>
              </a:rPr>
              <a:t>It can visualise the journey a child has taken through the </a:t>
            </a:r>
            <a:r>
              <a:rPr lang="en-GB" dirty="0" err="1">
                <a:latin typeface="Arial"/>
                <a:cs typeface="Arial"/>
              </a:rPr>
              <a:t>talkboost</a:t>
            </a:r>
            <a:r>
              <a:rPr lang="en-GB" dirty="0">
                <a:latin typeface="Arial"/>
                <a:cs typeface="Arial"/>
              </a:rPr>
              <a:t> programme from before and after the intervention </a:t>
            </a:r>
          </a:p>
          <a:p>
            <a:endParaRPr lang="en-GB" dirty="0">
              <a:latin typeface="Arial"/>
              <a:cs typeface="Arial"/>
            </a:endParaRPr>
          </a:p>
          <a:p>
            <a:r>
              <a:rPr lang="en-GB" dirty="0">
                <a:latin typeface="Arial"/>
                <a:cs typeface="Arial"/>
                <a:hlinkClick r:id="rId3"/>
              </a:rPr>
              <a:t>Early Talk Boost Tracker Log in </a:t>
            </a:r>
            <a:endParaRPr lang="en-GB" dirty="0">
              <a:latin typeface="Arial"/>
              <a:cs typeface="Arial"/>
            </a:endParaRPr>
          </a:p>
        </p:txBody>
      </p:sp>
    </p:spTree>
    <p:extLst>
      <p:ext uri="{BB962C8B-B14F-4D97-AF65-F5344CB8AC3E}">
        <p14:creationId xmlns:p14="http://schemas.microsoft.com/office/powerpoint/2010/main" val="256986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FFD8D5-E6FC-1EFA-546D-0C6ACEE41FF0}"/>
              </a:ext>
            </a:extLst>
          </p:cNvPr>
          <p:cNvSpPr>
            <a:spLocks noGrp="1"/>
          </p:cNvSpPr>
          <p:nvPr>
            <p:ph type="title"/>
          </p:nvPr>
        </p:nvSpPr>
        <p:spPr/>
        <p:txBody>
          <a:bodyPr/>
          <a:lstStyle/>
          <a:p>
            <a:r>
              <a:rPr lang="en-GB"/>
              <a:t>Adding a child to the tracker</a:t>
            </a:r>
          </a:p>
        </p:txBody>
      </p:sp>
      <p:pic>
        <p:nvPicPr>
          <p:cNvPr id="8" name="Content Placeholder 7">
            <a:extLst>
              <a:ext uri="{FF2B5EF4-FFF2-40B4-BE49-F238E27FC236}">
                <a16:creationId xmlns:a16="http://schemas.microsoft.com/office/drawing/2014/main" id="{4AC7FD74-FBEA-756A-CCC4-106CA29F353D}"/>
              </a:ext>
            </a:extLst>
          </p:cNvPr>
          <p:cNvPicPr>
            <a:picLocks noGrp="1" noChangeAspect="1"/>
          </p:cNvPicPr>
          <p:nvPr>
            <p:ph sz="half" idx="1"/>
          </p:nvPr>
        </p:nvPicPr>
        <p:blipFill>
          <a:blip r:embed="rId3"/>
          <a:stretch>
            <a:fillRect/>
          </a:stretch>
        </p:blipFill>
        <p:spPr>
          <a:xfrm>
            <a:off x="2171504" y="2047708"/>
            <a:ext cx="2306019" cy="3886368"/>
          </a:xfrm>
          <a:prstGeom prst="rect">
            <a:avLst/>
          </a:prstGeom>
        </p:spPr>
      </p:pic>
      <p:pic>
        <p:nvPicPr>
          <p:cNvPr id="10" name="Content Placeholder 9">
            <a:extLst>
              <a:ext uri="{FF2B5EF4-FFF2-40B4-BE49-F238E27FC236}">
                <a16:creationId xmlns:a16="http://schemas.microsoft.com/office/drawing/2014/main" id="{5CDD4F58-DD39-0B2D-543A-FD28FB007D3A}"/>
              </a:ext>
            </a:extLst>
          </p:cNvPr>
          <p:cNvPicPr>
            <a:picLocks noGrp="1" noChangeAspect="1"/>
          </p:cNvPicPr>
          <p:nvPr>
            <p:ph sz="half" idx="2"/>
          </p:nvPr>
        </p:nvPicPr>
        <p:blipFill>
          <a:blip r:embed="rId4"/>
          <a:stretch>
            <a:fillRect/>
          </a:stretch>
        </p:blipFill>
        <p:spPr>
          <a:xfrm>
            <a:off x="6629393" y="2114934"/>
            <a:ext cx="4553206" cy="961233"/>
          </a:xfrm>
          <a:prstGeom prst="rect">
            <a:avLst/>
          </a:prstGeom>
        </p:spPr>
      </p:pic>
      <p:pic>
        <p:nvPicPr>
          <p:cNvPr id="12" name="Picture 11">
            <a:extLst>
              <a:ext uri="{FF2B5EF4-FFF2-40B4-BE49-F238E27FC236}">
                <a16:creationId xmlns:a16="http://schemas.microsoft.com/office/drawing/2014/main" id="{90290D82-BB59-F5C0-8EBB-962A9D6251E8}"/>
              </a:ext>
            </a:extLst>
          </p:cNvPr>
          <p:cNvPicPr>
            <a:picLocks noChangeAspect="1"/>
          </p:cNvPicPr>
          <p:nvPr/>
        </p:nvPicPr>
        <p:blipFill>
          <a:blip r:embed="rId5"/>
          <a:stretch>
            <a:fillRect/>
          </a:stretch>
        </p:blipFill>
        <p:spPr>
          <a:xfrm>
            <a:off x="7148500" y="3322701"/>
            <a:ext cx="3228999" cy="2724170"/>
          </a:xfrm>
          <a:prstGeom prst="rect">
            <a:avLst/>
          </a:prstGeom>
        </p:spPr>
      </p:pic>
    </p:spTree>
    <p:extLst>
      <p:ext uri="{BB962C8B-B14F-4D97-AF65-F5344CB8AC3E}">
        <p14:creationId xmlns:p14="http://schemas.microsoft.com/office/powerpoint/2010/main" val="15615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0715-2214-97B4-697D-E724B5474FE9}"/>
              </a:ext>
            </a:extLst>
          </p:cNvPr>
          <p:cNvSpPr>
            <a:spLocks noGrp="1"/>
          </p:cNvSpPr>
          <p:nvPr>
            <p:ph type="title"/>
          </p:nvPr>
        </p:nvSpPr>
        <p:spPr/>
        <p:txBody>
          <a:bodyPr/>
          <a:lstStyle/>
          <a:p>
            <a:r>
              <a:rPr lang="en-GB"/>
              <a:t>Adding a child to the tracker</a:t>
            </a:r>
          </a:p>
        </p:txBody>
      </p:sp>
      <p:pic>
        <p:nvPicPr>
          <p:cNvPr id="6" name="Content Placeholder 5">
            <a:extLst>
              <a:ext uri="{FF2B5EF4-FFF2-40B4-BE49-F238E27FC236}">
                <a16:creationId xmlns:a16="http://schemas.microsoft.com/office/drawing/2014/main" id="{7E2C86BD-2160-ECBC-97E3-4C8300CA3514}"/>
              </a:ext>
            </a:extLst>
          </p:cNvPr>
          <p:cNvPicPr>
            <a:picLocks noGrp="1" noChangeAspect="1"/>
          </p:cNvPicPr>
          <p:nvPr>
            <p:ph sz="half" idx="1"/>
          </p:nvPr>
        </p:nvPicPr>
        <p:blipFill>
          <a:blip r:embed="rId3"/>
          <a:stretch>
            <a:fillRect/>
          </a:stretch>
        </p:blipFill>
        <p:spPr>
          <a:xfrm>
            <a:off x="952484" y="2419344"/>
            <a:ext cx="4400582" cy="866781"/>
          </a:xfrm>
          <a:prstGeom prst="rect">
            <a:avLst/>
          </a:prstGeom>
        </p:spPr>
      </p:pic>
      <p:pic>
        <p:nvPicPr>
          <p:cNvPr id="12" name="Content Placeholder 11">
            <a:extLst>
              <a:ext uri="{FF2B5EF4-FFF2-40B4-BE49-F238E27FC236}">
                <a16:creationId xmlns:a16="http://schemas.microsoft.com/office/drawing/2014/main" id="{44FCE45F-F070-37E2-5348-DA691821F539}"/>
              </a:ext>
            </a:extLst>
          </p:cNvPr>
          <p:cNvPicPr>
            <a:picLocks noGrp="1" noChangeAspect="1"/>
          </p:cNvPicPr>
          <p:nvPr>
            <p:ph sz="half" idx="2"/>
          </p:nvPr>
        </p:nvPicPr>
        <p:blipFill>
          <a:blip r:embed="rId4"/>
          <a:stretch>
            <a:fillRect/>
          </a:stretch>
        </p:blipFill>
        <p:spPr>
          <a:xfrm>
            <a:off x="6741441" y="1825625"/>
            <a:ext cx="4043118" cy="4351338"/>
          </a:xfrm>
          <a:prstGeom prst="rect">
            <a:avLst/>
          </a:prstGeom>
        </p:spPr>
      </p:pic>
      <p:pic>
        <p:nvPicPr>
          <p:cNvPr id="8" name="Picture 7">
            <a:extLst>
              <a:ext uri="{FF2B5EF4-FFF2-40B4-BE49-F238E27FC236}">
                <a16:creationId xmlns:a16="http://schemas.microsoft.com/office/drawing/2014/main" id="{A7E65327-E80F-1434-6434-82D378E330BB}"/>
              </a:ext>
            </a:extLst>
          </p:cNvPr>
          <p:cNvPicPr>
            <a:picLocks noChangeAspect="1"/>
          </p:cNvPicPr>
          <p:nvPr/>
        </p:nvPicPr>
        <p:blipFill>
          <a:blip r:embed="rId5"/>
          <a:stretch>
            <a:fillRect/>
          </a:stretch>
        </p:blipFill>
        <p:spPr>
          <a:xfrm>
            <a:off x="952484" y="3670549"/>
            <a:ext cx="4657759" cy="1181109"/>
          </a:xfrm>
          <a:prstGeom prst="rect">
            <a:avLst/>
          </a:prstGeom>
        </p:spPr>
      </p:pic>
      <p:sp>
        <p:nvSpPr>
          <p:cNvPr id="9" name="Oval 8">
            <a:extLst>
              <a:ext uri="{FF2B5EF4-FFF2-40B4-BE49-F238E27FC236}">
                <a16:creationId xmlns:a16="http://schemas.microsoft.com/office/drawing/2014/main" id="{DCCA0116-6C58-1928-8EA7-9327D8225E29}"/>
              </a:ext>
            </a:extLst>
          </p:cNvPr>
          <p:cNvSpPr/>
          <p:nvPr/>
        </p:nvSpPr>
        <p:spPr>
          <a:xfrm>
            <a:off x="4261104" y="2331720"/>
            <a:ext cx="1271016" cy="608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B79F531-16D1-E631-AD51-F90A72896AB5}"/>
              </a:ext>
            </a:extLst>
          </p:cNvPr>
          <p:cNvSpPr/>
          <p:nvPr/>
        </p:nvSpPr>
        <p:spPr>
          <a:xfrm>
            <a:off x="3625596" y="4270248"/>
            <a:ext cx="1271016" cy="2377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00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EED3-8BF8-F2A1-7CBB-9CA524B7EBD7}"/>
              </a:ext>
            </a:extLst>
          </p:cNvPr>
          <p:cNvSpPr>
            <a:spLocks noGrp="1"/>
          </p:cNvSpPr>
          <p:nvPr>
            <p:ph type="title"/>
          </p:nvPr>
        </p:nvSpPr>
        <p:spPr/>
        <p:txBody>
          <a:bodyPr/>
          <a:lstStyle/>
          <a:p>
            <a:r>
              <a:rPr lang="en-GB"/>
              <a:t>Adding a child to the tracker</a:t>
            </a:r>
          </a:p>
        </p:txBody>
      </p:sp>
      <p:pic>
        <p:nvPicPr>
          <p:cNvPr id="6" name="Content Placeholder 5">
            <a:extLst>
              <a:ext uri="{FF2B5EF4-FFF2-40B4-BE49-F238E27FC236}">
                <a16:creationId xmlns:a16="http://schemas.microsoft.com/office/drawing/2014/main" id="{CDBB02D0-E416-6AA3-EF8B-D71F8C6B1CEB}"/>
              </a:ext>
            </a:extLst>
          </p:cNvPr>
          <p:cNvPicPr>
            <a:picLocks noGrp="1" noChangeAspect="1"/>
          </p:cNvPicPr>
          <p:nvPr>
            <p:ph sz="half" idx="1"/>
          </p:nvPr>
        </p:nvPicPr>
        <p:blipFill>
          <a:blip r:embed="rId3"/>
          <a:stretch>
            <a:fillRect/>
          </a:stretch>
        </p:blipFill>
        <p:spPr>
          <a:xfrm>
            <a:off x="1409474" y="2009838"/>
            <a:ext cx="3989499" cy="4351338"/>
          </a:xfrm>
          <a:prstGeom prst="rect">
            <a:avLst/>
          </a:prstGeom>
        </p:spPr>
      </p:pic>
      <p:pic>
        <p:nvPicPr>
          <p:cNvPr id="8" name="Content Placeholder 7">
            <a:extLst>
              <a:ext uri="{FF2B5EF4-FFF2-40B4-BE49-F238E27FC236}">
                <a16:creationId xmlns:a16="http://schemas.microsoft.com/office/drawing/2014/main" id="{7518141D-ED68-263A-82A3-31DAC3EB8983}"/>
              </a:ext>
            </a:extLst>
          </p:cNvPr>
          <p:cNvPicPr>
            <a:picLocks noGrp="1" noChangeAspect="1"/>
          </p:cNvPicPr>
          <p:nvPr>
            <p:ph sz="half" idx="2"/>
          </p:nvPr>
        </p:nvPicPr>
        <p:blipFill>
          <a:blip r:embed="rId4"/>
          <a:stretch>
            <a:fillRect/>
          </a:stretch>
        </p:blipFill>
        <p:spPr>
          <a:xfrm>
            <a:off x="7345289" y="2085432"/>
            <a:ext cx="2762270" cy="923932"/>
          </a:xfrm>
          <a:prstGeom prst="rect">
            <a:avLst/>
          </a:prstGeom>
        </p:spPr>
      </p:pic>
      <p:pic>
        <p:nvPicPr>
          <p:cNvPr id="10" name="Picture 9">
            <a:extLst>
              <a:ext uri="{FF2B5EF4-FFF2-40B4-BE49-F238E27FC236}">
                <a16:creationId xmlns:a16="http://schemas.microsoft.com/office/drawing/2014/main" id="{D0FC8CD2-1DDC-7C7B-1170-D6CBD22457E7}"/>
              </a:ext>
            </a:extLst>
          </p:cNvPr>
          <p:cNvPicPr>
            <a:picLocks noChangeAspect="1"/>
          </p:cNvPicPr>
          <p:nvPr/>
        </p:nvPicPr>
        <p:blipFill>
          <a:blip r:embed="rId5"/>
          <a:stretch>
            <a:fillRect/>
          </a:stretch>
        </p:blipFill>
        <p:spPr>
          <a:xfrm>
            <a:off x="6196584" y="3170312"/>
            <a:ext cx="2847996" cy="3638577"/>
          </a:xfrm>
          <a:prstGeom prst="rect">
            <a:avLst/>
          </a:prstGeom>
        </p:spPr>
      </p:pic>
      <p:sp>
        <p:nvSpPr>
          <p:cNvPr id="11" name="Oval 10">
            <a:extLst>
              <a:ext uri="{FF2B5EF4-FFF2-40B4-BE49-F238E27FC236}">
                <a16:creationId xmlns:a16="http://schemas.microsoft.com/office/drawing/2014/main" id="{6A5BAA03-1DAA-BD06-F1CC-54624F63253B}"/>
              </a:ext>
            </a:extLst>
          </p:cNvPr>
          <p:cNvSpPr/>
          <p:nvPr/>
        </p:nvSpPr>
        <p:spPr>
          <a:xfrm>
            <a:off x="7117758" y="2295144"/>
            <a:ext cx="1271016" cy="32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48D9A61-0AC2-C17D-DF2F-959DC92DCAA9}"/>
              </a:ext>
            </a:extLst>
          </p:cNvPr>
          <p:cNvSpPr/>
          <p:nvPr/>
        </p:nvSpPr>
        <p:spPr>
          <a:xfrm>
            <a:off x="5916846" y="6361176"/>
            <a:ext cx="1271016" cy="32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51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EC8E-DF32-E3C4-B53F-0ED9A8CA1DBF}"/>
              </a:ext>
            </a:extLst>
          </p:cNvPr>
          <p:cNvSpPr>
            <a:spLocks noGrp="1"/>
          </p:cNvSpPr>
          <p:nvPr>
            <p:ph type="title"/>
          </p:nvPr>
        </p:nvSpPr>
        <p:spPr/>
        <p:txBody>
          <a:bodyPr/>
          <a:lstStyle/>
          <a:p>
            <a:r>
              <a:rPr lang="en-GB" dirty="0"/>
              <a:t>Adding an assessment </a:t>
            </a:r>
          </a:p>
        </p:txBody>
      </p:sp>
      <p:pic>
        <p:nvPicPr>
          <p:cNvPr id="6" name="Content Placeholder 5">
            <a:extLst>
              <a:ext uri="{FF2B5EF4-FFF2-40B4-BE49-F238E27FC236}">
                <a16:creationId xmlns:a16="http://schemas.microsoft.com/office/drawing/2014/main" id="{BD9A7FD6-D73D-22BE-D7BA-E05BF3813197}"/>
              </a:ext>
            </a:extLst>
          </p:cNvPr>
          <p:cNvPicPr>
            <a:picLocks noGrp="1" noChangeAspect="1"/>
          </p:cNvPicPr>
          <p:nvPr>
            <p:ph sz="half" idx="1"/>
          </p:nvPr>
        </p:nvPicPr>
        <p:blipFill>
          <a:blip r:embed="rId3"/>
          <a:stretch>
            <a:fillRect/>
          </a:stretch>
        </p:blipFill>
        <p:spPr>
          <a:xfrm>
            <a:off x="1166796" y="2343932"/>
            <a:ext cx="4524408" cy="3314724"/>
          </a:xfrm>
          <a:prstGeom prst="rect">
            <a:avLst/>
          </a:prstGeom>
        </p:spPr>
      </p:pic>
      <p:pic>
        <p:nvPicPr>
          <p:cNvPr id="9" name="Content Placeholder 8">
            <a:extLst>
              <a:ext uri="{FF2B5EF4-FFF2-40B4-BE49-F238E27FC236}">
                <a16:creationId xmlns:a16="http://schemas.microsoft.com/office/drawing/2014/main" id="{26E7E8A2-8F52-05FB-3866-1D6055E8883F}"/>
              </a:ext>
            </a:extLst>
          </p:cNvPr>
          <p:cNvPicPr>
            <a:picLocks noGrp="1" noChangeAspect="1"/>
          </p:cNvPicPr>
          <p:nvPr>
            <p:ph sz="half" idx="2"/>
          </p:nvPr>
        </p:nvPicPr>
        <p:blipFill>
          <a:blip r:embed="rId4"/>
          <a:stretch>
            <a:fillRect/>
          </a:stretch>
        </p:blipFill>
        <p:spPr>
          <a:xfrm>
            <a:off x="7015536" y="2343932"/>
            <a:ext cx="3904940" cy="2438380"/>
          </a:xfrm>
          <a:prstGeom prst="rect">
            <a:avLst/>
          </a:prstGeom>
        </p:spPr>
      </p:pic>
      <p:sp>
        <p:nvSpPr>
          <p:cNvPr id="7" name="Oval 6">
            <a:extLst>
              <a:ext uri="{FF2B5EF4-FFF2-40B4-BE49-F238E27FC236}">
                <a16:creationId xmlns:a16="http://schemas.microsoft.com/office/drawing/2014/main" id="{6C806DBC-97EC-83F8-CC02-90BF15D393C4}"/>
              </a:ext>
            </a:extLst>
          </p:cNvPr>
          <p:cNvSpPr/>
          <p:nvPr/>
        </p:nvSpPr>
        <p:spPr>
          <a:xfrm>
            <a:off x="1051560" y="2971800"/>
            <a:ext cx="1386252" cy="74668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96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DCC0264-AB48-9057-9478-C7AB74B82D7D}"/>
              </a:ext>
            </a:extLst>
          </p:cNvPr>
          <p:cNvSpPr>
            <a:spLocks noGrp="1"/>
          </p:cNvSpPr>
          <p:nvPr>
            <p:ph type="title"/>
          </p:nvPr>
        </p:nvSpPr>
        <p:spPr>
          <a:xfrm>
            <a:off x="838200" y="1260000"/>
            <a:ext cx="10515600" cy="608400"/>
          </a:xfrm>
        </p:spPr>
        <p:txBody>
          <a:bodyPr/>
          <a:lstStyle/>
          <a:p>
            <a:r>
              <a:rPr lang="en-US"/>
              <a:t>What does it look like?</a:t>
            </a:r>
          </a:p>
        </p:txBody>
      </p:sp>
      <p:pic>
        <p:nvPicPr>
          <p:cNvPr id="5" name="Content Placeholder 4">
            <a:extLst>
              <a:ext uri="{FF2B5EF4-FFF2-40B4-BE49-F238E27FC236}">
                <a16:creationId xmlns:a16="http://schemas.microsoft.com/office/drawing/2014/main" id="{F7B31B1E-A5F9-B79B-356C-A056E3074E4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883" y="1848628"/>
            <a:ext cx="4648234" cy="4305331"/>
          </a:xfrm>
        </p:spPr>
      </p:pic>
      <p:pic>
        <p:nvPicPr>
          <p:cNvPr id="7" name="Content Placeholder 6">
            <a:extLst>
              <a:ext uri="{FF2B5EF4-FFF2-40B4-BE49-F238E27FC236}">
                <a16:creationId xmlns:a16="http://schemas.microsoft.com/office/drawing/2014/main" id="{FA860EC7-85EC-2C35-AD37-D2BC75D9A4F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24285" y="1825625"/>
            <a:ext cx="4277429" cy="4351338"/>
          </a:xfrm>
        </p:spPr>
      </p:pic>
    </p:spTree>
    <p:extLst>
      <p:ext uri="{BB962C8B-B14F-4D97-AF65-F5344CB8AC3E}">
        <p14:creationId xmlns:p14="http://schemas.microsoft.com/office/powerpoint/2010/main" val="18614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47AA-A9B7-58D5-7190-AD19ABD09A5F}"/>
              </a:ext>
            </a:extLst>
          </p:cNvPr>
          <p:cNvSpPr>
            <a:spLocks noGrp="1"/>
          </p:cNvSpPr>
          <p:nvPr>
            <p:ph type="title"/>
          </p:nvPr>
        </p:nvSpPr>
        <p:spPr/>
        <p:txBody>
          <a:bodyPr/>
          <a:lstStyle/>
          <a:p>
            <a:r>
              <a:rPr lang="en-GB"/>
              <a:t>How to share with the local authority? </a:t>
            </a:r>
          </a:p>
        </p:txBody>
      </p:sp>
      <p:pic>
        <p:nvPicPr>
          <p:cNvPr id="6" name="Content Placeholder 5">
            <a:extLst>
              <a:ext uri="{FF2B5EF4-FFF2-40B4-BE49-F238E27FC236}">
                <a16:creationId xmlns:a16="http://schemas.microsoft.com/office/drawing/2014/main" id="{5C9CAEF4-588A-7883-198F-C904E74C089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12842" y="2055589"/>
            <a:ext cx="2093981" cy="3577217"/>
          </a:xfrm>
        </p:spPr>
      </p:pic>
      <p:pic>
        <p:nvPicPr>
          <p:cNvPr id="8" name="Content Placeholder 7">
            <a:extLst>
              <a:ext uri="{FF2B5EF4-FFF2-40B4-BE49-F238E27FC236}">
                <a16:creationId xmlns:a16="http://schemas.microsoft.com/office/drawing/2014/main" id="{8229C154-C5F1-027A-AE22-7D7610111AE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83166" y="2055589"/>
            <a:ext cx="3222122" cy="3569120"/>
          </a:xfrm>
        </p:spPr>
      </p:pic>
    </p:spTree>
    <p:extLst>
      <p:ext uri="{BB962C8B-B14F-4D97-AF65-F5344CB8AC3E}">
        <p14:creationId xmlns:p14="http://schemas.microsoft.com/office/powerpoint/2010/main" val="26167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DE5A-358A-E3DF-4D5B-77C07C386F33}"/>
              </a:ext>
            </a:extLst>
          </p:cNvPr>
          <p:cNvSpPr>
            <a:spLocks noGrp="1"/>
          </p:cNvSpPr>
          <p:nvPr>
            <p:ph type="title"/>
          </p:nvPr>
        </p:nvSpPr>
        <p:spPr/>
        <p:txBody>
          <a:bodyPr/>
          <a:lstStyle/>
          <a:p>
            <a:r>
              <a:rPr lang="en-GB"/>
              <a:t>How to share with the local authority? </a:t>
            </a:r>
          </a:p>
        </p:txBody>
      </p:sp>
      <p:pic>
        <p:nvPicPr>
          <p:cNvPr id="6" name="Content Placeholder 5">
            <a:extLst>
              <a:ext uri="{FF2B5EF4-FFF2-40B4-BE49-F238E27FC236}">
                <a16:creationId xmlns:a16="http://schemas.microsoft.com/office/drawing/2014/main" id="{016CE7AA-117E-BFDF-B396-A64289465BE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4719" y="2343143"/>
            <a:ext cx="4698625" cy="2825122"/>
          </a:xfrm>
        </p:spPr>
      </p:pic>
      <p:pic>
        <p:nvPicPr>
          <p:cNvPr id="8" name="Content Placeholder 7">
            <a:extLst>
              <a:ext uri="{FF2B5EF4-FFF2-40B4-BE49-F238E27FC236}">
                <a16:creationId xmlns:a16="http://schemas.microsoft.com/office/drawing/2014/main" id="{0938B8CF-C6E7-3FB5-A547-6D4548081B6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34176" y="2343143"/>
            <a:ext cx="4024324" cy="3296113"/>
          </a:xfrm>
        </p:spPr>
      </p:pic>
      <p:sp>
        <p:nvSpPr>
          <p:cNvPr id="3" name="TextBox 2">
            <a:extLst>
              <a:ext uri="{FF2B5EF4-FFF2-40B4-BE49-F238E27FC236}">
                <a16:creationId xmlns:a16="http://schemas.microsoft.com/office/drawing/2014/main" id="{8942803B-A995-74C2-B01C-857D8767C7A2}"/>
              </a:ext>
            </a:extLst>
          </p:cNvPr>
          <p:cNvSpPr txBox="1"/>
          <p:nvPr/>
        </p:nvSpPr>
        <p:spPr>
          <a:xfrm>
            <a:off x="476977" y="5941855"/>
            <a:ext cx="81086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Speech and Language UK -  data protection policy </a:t>
            </a:r>
            <a:endParaRPr lang="en-US"/>
          </a:p>
          <a:p>
            <a:pPr algn="ctr"/>
            <a:endParaRPr lang="en-GB"/>
          </a:p>
        </p:txBody>
      </p:sp>
    </p:spTree>
    <p:extLst>
      <p:ext uri="{BB962C8B-B14F-4D97-AF65-F5344CB8AC3E}">
        <p14:creationId xmlns:p14="http://schemas.microsoft.com/office/powerpoint/2010/main" val="419185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C8E0268-1284-5280-96D0-2F1BECAFB1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70000"/>
            <a:ext cx="2113090" cy="468000"/>
          </a:xfrm>
          <a:prstGeom prst="rect">
            <a:avLst/>
          </a:prstGeom>
        </p:spPr>
      </p:pic>
      <p:pic>
        <p:nvPicPr>
          <p:cNvPr id="7" name="Graphic 6">
            <a:extLst>
              <a:ext uri="{FF2B5EF4-FFF2-40B4-BE49-F238E27FC236}">
                <a16:creationId xmlns:a16="http://schemas.microsoft.com/office/drawing/2014/main" id="{7B60F60C-0399-64B9-7939-C7ADB009E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468C28A0-865B-C8F7-8BCF-E4A22E417A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D4AFCA9E-66AB-21C8-0FF0-3915D63C4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55323"/>
            <a:ext cx="2113090" cy="468000"/>
          </a:xfrm>
          <a:prstGeom prst="rect">
            <a:avLst/>
          </a:prstGeom>
        </p:spPr>
      </p:pic>
      <p:pic>
        <p:nvPicPr>
          <p:cNvPr id="10" name="Graphic 9">
            <a:extLst>
              <a:ext uri="{FF2B5EF4-FFF2-40B4-BE49-F238E27FC236}">
                <a16:creationId xmlns:a16="http://schemas.microsoft.com/office/drawing/2014/main" id="{6289D613-D178-1603-49F3-1D785B0269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2C4836F7-24EB-291C-5C14-52DF607F88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13" name="TextBox 12">
            <a:extLst>
              <a:ext uri="{FF2B5EF4-FFF2-40B4-BE49-F238E27FC236}">
                <a16:creationId xmlns:a16="http://schemas.microsoft.com/office/drawing/2014/main" id="{839FE901-9BB1-3631-684E-23DEE8C37E58}"/>
              </a:ext>
            </a:extLst>
          </p:cNvPr>
          <p:cNvSpPr txBox="1"/>
          <p:nvPr/>
        </p:nvSpPr>
        <p:spPr>
          <a:xfrm>
            <a:off x="4265860" y="534288"/>
            <a:ext cx="4041280" cy="1261884"/>
          </a:xfrm>
          <a:prstGeom prst="rect">
            <a:avLst/>
          </a:prstGeom>
          <a:solidFill>
            <a:srgbClr val="FFCC99"/>
          </a:solidFill>
        </p:spPr>
        <p:txBody>
          <a:bodyPr wrap="square" rtlCol="0">
            <a:spAutoFit/>
          </a:bodyPr>
          <a:lstStyle/>
          <a:p>
            <a:pPr algn="ctr">
              <a:buClr>
                <a:srgbClr val="00B0F0"/>
              </a:buClr>
            </a:pPr>
            <a:endParaRPr lang="en-GB" sz="2400" b="1">
              <a:latin typeface="Arial" panose="020B0604020202020204" pitchFamily="34" charset="0"/>
              <a:cs typeface="Arial" panose="020B0604020202020204" pitchFamily="34" charset="0"/>
            </a:endParaRPr>
          </a:p>
          <a:p>
            <a:pPr algn="ctr">
              <a:buClr>
                <a:srgbClr val="00B0F0"/>
              </a:buClr>
            </a:pPr>
            <a:r>
              <a:rPr lang="en-GB" sz="2800" b="1">
                <a:latin typeface="Arial" panose="020B0604020202020204" pitchFamily="34" charset="0"/>
                <a:cs typeface="Arial" panose="020B0604020202020204" pitchFamily="34" charset="0"/>
              </a:rPr>
              <a:t>Early Help 0-5 Team</a:t>
            </a:r>
          </a:p>
          <a:p>
            <a:pPr>
              <a:buClr>
                <a:srgbClr val="00B0F0"/>
              </a:buClr>
            </a:pPr>
            <a:endParaRPr lang="en-GB" sz="2400" b="1" i="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BB6D81F-9FE5-539F-3FEC-463A3314DE10}"/>
              </a:ext>
            </a:extLst>
          </p:cNvPr>
          <p:cNvSpPr txBox="1"/>
          <p:nvPr/>
        </p:nvSpPr>
        <p:spPr>
          <a:xfrm>
            <a:off x="1165799" y="2519346"/>
            <a:ext cx="4724400" cy="1938992"/>
          </a:xfrm>
          <a:prstGeom prst="rect">
            <a:avLst/>
          </a:prstGeom>
          <a:solidFill>
            <a:srgbClr val="CCFFFF"/>
          </a:solidFill>
        </p:spPr>
        <p:txBody>
          <a:bodyPr wrap="square" rtlCol="0">
            <a:spAutoFit/>
          </a:bodyPr>
          <a:lstStyle/>
          <a:p>
            <a:pPr>
              <a:buClr>
                <a:srgbClr val="00B0F0"/>
              </a:buClr>
            </a:pPr>
            <a:r>
              <a:rPr lang="en-GB" sz="2000" b="1" i="1">
                <a:latin typeface="Arial" panose="020B0604020202020204" pitchFamily="34" charset="0"/>
                <a:cs typeface="Arial" panose="020B0604020202020204" pitchFamily="34" charset="0"/>
              </a:rPr>
              <a:t>Who are we? </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A team of 5 Early Help Family Support Workers covering Shropshire, and a Locality Lead, based in the Early Help Family Hubs. </a:t>
            </a:r>
            <a:endParaRPr lang="en-GB" sz="1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FD7F041-36F8-72AA-187C-8B97E07D0AE1}"/>
              </a:ext>
            </a:extLst>
          </p:cNvPr>
          <p:cNvSpPr txBox="1"/>
          <p:nvPr/>
        </p:nvSpPr>
        <p:spPr>
          <a:xfrm>
            <a:off x="6381901" y="2365457"/>
            <a:ext cx="4644300" cy="2554545"/>
          </a:xfrm>
          <a:prstGeom prst="rect">
            <a:avLst/>
          </a:prstGeom>
          <a:solidFill>
            <a:srgbClr val="FFFF99"/>
          </a:solidFill>
        </p:spPr>
        <p:txBody>
          <a:bodyPr wrap="square" rtlCol="0">
            <a:spAutoFit/>
          </a:bodyPr>
          <a:lstStyle/>
          <a:p>
            <a:r>
              <a:rPr lang="en-GB" sz="2000" b="1" i="1">
                <a:latin typeface="Arial" panose="020B0604020202020204" pitchFamily="34" charset="0"/>
                <a:cs typeface="Arial" panose="020B0604020202020204" pitchFamily="34" charset="0"/>
              </a:rPr>
              <a:t>What is our aim? </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To reach children aged 0-5 years with vulnerabilities early.</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To improve outcomes for children aged 0-5 years and prevent their needs from  escalating.</a:t>
            </a:r>
          </a:p>
        </p:txBody>
      </p:sp>
      <p:pic>
        <p:nvPicPr>
          <p:cNvPr id="16" name="Picture 15">
            <a:extLst>
              <a:ext uri="{FF2B5EF4-FFF2-40B4-BE49-F238E27FC236}">
                <a16:creationId xmlns:a16="http://schemas.microsoft.com/office/drawing/2014/main" id="{5F100D1A-3026-A8A4-9909-8A722167480C}"/>
              </a:ext>
            </a:extLst>
          </p:cNvPr>
          <p:cNvPicPr>
            <a:picLocks noChangeAspect="1"/>
          </p:cNvPicPr>
          <p:nvPr/>
        </p:nvPicPr>
        <p:blipFill>
          <a:blip r:embed="rId12"/>
          <a:stretch>
            <a:fillRect/>
          </a:stretch>
        </p:blipFill>
        <p:spPr>
          <a:xfrm>
            <a:off x="1368375" y="4996847"/>
            <a:ext cx="7667625" cy="1352550"/>
          </a:xfrm>
          <a:prstGeom prst="rect">
            <a:avLst/>
          </a:prstGeom>
        </p:spPr>
      </p:pic>
    </p:spTree>
    <p:extLst>
      <p:ext uri="{BB962C8B-B14F-4D97-AF65-F5344CB8AC3E}">
        <p14:creationId xmlns:p14="http://schemas.microsoft.com/office/powerpoint/2010/main" val="3403400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218E-9CE8-73D2-0DC6-56B2A373CE68}"/>
              </a:ext>
            </a:extLst>
          </p:cNvPr>
          <p:cNvSpPr>
            <a:spLocks noGrp="1"/>
          </p:cNvSpPr>
          <p:nvPr>
            <p:ph type="title"/>
          </p:nvPr>
        </p:nvSpPr>
        <p:spPr/>
        <p:txBody>
          <a:bodyPr/>
          <a:lstStyle/>
          <a:p>
            <a:r>
              <a:rPr lang="en-GB"/>
              <a:t>Common problems	</a:t>
            </a:r>
          </a:p>
        </p:txBody>
      </p:sp>
      <p:sp>
        <p:nvSpPr>
          <p:cNvPr id="3" name="Content Placeholder 2">
            <a:extLst>
              <a:ext uri="{FF2B5EF4-FFF2-40B4-BE49-F238E27FC236}">
                <a16:creationId xmlns:a16="http://schemas.microsoft.com/office/drawing/2014/main" id="{8A1319BD-CB22-A808-AB26-0753B8B1D24B}"/>
              </a:ext>
            </a:extLst>
          </p:cNvPr>
          <p:cNvSpPr>
            <a:spLocks noGrp="1"/>
          </p:cNvSpPr>
          <p:nvPr>
            <p:ph idx="1"/>
          </p:nvPr>
        </p:nvSpPr>
        <p:spPr/>
        <p:txBody>
          <a:bodyPr vert="horz" lIns="72000" tIns="72000" rIns="72000" bIns="72000" rtlCol="0" anchor="t">
            <a:noAutofit/>
          </a:bodyPr>
          <a:lstStyle/>
          <a:p>
            <a:r>
              <a:rPr lang="en-GB"/>
              <a:t>It is easy to put in date of birth or date of assessment incorrectly check these dates when submitting</a:t>
            </a:r>
          </a:p>
          <a:p>
            <a:r>
              <a:rPr lang="en-GB" dirty="0">
                <a:latin typeface="Arial"/>
                <a:cs typeface="Arial"/>
              </a:rPr>
              <a:t>If a child goes </a:t>
            </a:r>
            <a:r>
              <a:rPr lang="en-GB" b="1" dirty="0">
                <a:solidFill>
                  <a:schemeClr val="accent1"/>
                </a:solidFill>
                <a:latin typeface="Arial"/>
                <a:cs typeface="Arial"/>
              </a:rPr>
              <a:t>blue</a:t>
            </a:r>
            <a:r>
              <a:rPr lang="en-GB" dirty="0">
                <a:latin typeface="Arial"/>
                <a:cs typeface="Arial"/>
              </a:rPr>
              <a:t> rather than red, amber or green they are out of range, likely because the date has been submitted incorrectly, simply go back in and edit</a:t>
            </a:r>
          </a:p>
          <a:p>
            <a:r>
              <a:rPr lang="en-GB" dirty="0">
                <a:latin typeface="Arial"/>
                <a:cs typeface="Arial"/>
              </a:rPr>
              <a:t>A child can only have one </a:t>
            </a:r>
            <a:r>
              <a:rPr lang="en-GB" b="1" dirty="0">
                <a:latin typeface="Arial"/>
                <a:cs typeface="Arial"/>
              </a:rPr>
              <a:t>before</a:t>
            </a:r>
            <a:r>
              <a:rPr lang="en-GB" dirty="0">
                <a:latin typeface="Arial"/>
                <a:cs typeface="Arial"/>
              </a:rPr>
              <a:t> and one </a:t>
            </a:r>
            <a:r>
              <a:rPr lang="en-GB" b="1" dirty="0">
                <a:latin typeface="Arial"/>
                <a:cs typeface="Arial"/>
              </a:rPr>
              <a:t>after</a:t>
            </a:r>
            <a:r>
              <a:rPr lang="en-GB" dirty="0">
                <a:latin typeface="Arial"/>
                <a:cs typeface="Arial"/>
              </a:rPr>
              <a:t> intervention on the tracker, so if delivering multiple interventions, you will need to edit the previous records</a:t>
            </a:r>
          </a:p>
          <a:p>
            <a:r>
              <a:rPr lang="en-GB" dirty="0">
                <a:latin typeface="Arial"/>
                <a:cs typeface="Arial"/>
              </a:rPr>
              <a:t>Once a child is added to a group, they </a:t>
            </a:r>
            <a:r>
              <a:rPr lang="en-GB" b="1" dirty="0">
                <a:latin typeface="Arial"/>
                <a:cs typeface="Arial"/>
              </a:rPr>
              <a:t>can not </a:t>
            </a:r>
            <a:r>
              <a:rPr lang="en-GB" dirty="0">
                <a:latin typeface="Arial"/>
                <a:cs typeface="Arial"/>
              </a:rPr>
              <a:t>be moved across with their tracking </a:t>
            </a:r>
          </a:p>
          <a:p>
            <a:pPr marL="0" indent="0">
              <a:buNone/>
            </a:pPr>
            <a:r>
              <a:rPr lang="en-GB" dirty="0">
                <a:latin typeface="Arial"/>
                <a:cs typeface="Arial"/>
              </a:rPr>
              <a:t>               </a:t>
            </a:r>
            <a:r>
              <a:rPr lang="en-GB" dirty="0">
                <a:solidFill>
                  <a:srgbClr val="000000"/>
                </a:solidFill>
                <a:latin typeface="Arial"/>
                <a:cs typeface="Arial"/>
              </a:rPr>
              <a:t>        </a:t>
            </a:r>
            <a:r>
              <a:rPr lang="en-GB">
                <a:solidFill>
                  <a:schemeClr val="accent1"/>
                </a:solidFill>
                <a:latin typeface="Arial"/>
                <a:cs typeface="Arial"/>
              </a:rPr>
              <a:t>info@speechandlanguage.org.uk</a:t>
            </a:r>
          </a:p>
        </p:txBody>
      </p:sp>
    </p:spTree>
    <p:extLst>
      <p:ext uri="{BB962C8B-B14F-4D97-AF65-F5344CB8AC3E}">
        <p14:creationId xmlns:p14="http://schemas.microsoft.com/office/powerpoint/2010/main" val="112327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86963-4E53-EBC2-2CBD-405762BE6D38}"/>
              </a:ext>
            </a:extLst>
          </p:cNvPr>
          <p:cNvSpPr>
            <a:spLocks noGrp="1"/>
          </p:cNvSpPr>
          <p:nvPr>
            <p:ph type="ctrTitle"/>
          </p:nvPr>
        </p:nvSpPr>
        <p:spPr/>
        <p:txBody>
          <a:bodyPr/>
          <a:lstStyle/>
          <a:p>
            <a:r>
              <a:rPr lang="en-GB"/>
              <a:t>Support available on 25</a:t>
            </a:r>
            <a:r>
              <a:rPr lang="en-GB" baseline="30000"/>
              <a:t>th</a:t>
            </a:r>
            <a:r>
              <a:rPr lang="en-GB"/>
              <a:t> of March 9am-10.30am </a:t>
            </a:r>
          </a:p>
        </p:txBody>
      </p:sp>
      <p:sp>
        <p:nvSpPr>
          <p:cNvPr id="5" name="Subtitle 4">
            <a:extLst>
              <a:ext uri="{FF2B5EF4-FFF2-40B4-BE49-F238E27FC236}">
                <a16:creationId xmlns:a16="http://schemas.microsoft.com/office/drawing/2014/main" id="{495F4DAF-3DD5-780F-89E2-BB054EA9FCD2}"/>
              </a:ext>
            </a:extLst>
          </p:cNvPr>
          <p:cNvSpPr>
            <a:spLocks noGrp="1"/>
          </p:cNvSpPr>
          <p:nvPr>
            <p:ph type="subTitle" idx="1"/>
          </p:nvPr>
        </p:nvSpPr>
        <p:spPr>
          <a:xfrm>
            <a:off x="159834" y="3634690"/>
            <a:ext cx="7315200" cy="1655762"/>
          </a:xfrm>
        </p:spPr>
        <p:txBody>
          <a:bodyPr vert="horz" lIns="72000" tIns="72000" rIns="72000" bIns="72000" rtlCol="0" anchor="t">
            <a:noAutofit/>
          </a:bodyPr>
          <a:lstStyle/>
          <a:p>
            <a:r>
              <a:rPr lang="en-GB" dirty="0"/>
              <a:t>Speak to us if you would like to come to this session</a:t>
            </a:r>
          </a:p>
          <a:p>
            <a:r>
              <a:rPr lang="sv-SE" dirty="0">
                <a:latin typeface="Arial"/>
                <a:cs typeface="Arial"/>
                <a:hlinkClick r:id="rId2"/>
              </a:rPr>
              <a:t>Tracker Quick Starter Video</a:t>
            </a:r>
            <a:endParaRPr lang="sv-SE" dirty="0">
              <a:latin typeface="Arial"/>
              <a:cs typeface="Arial"/>
            </a:endParaRPr>
          </a:p>
          <a:p>
            <a:endParaRPr lang="sv-SE" dirty="0">
              <a:latin typeface="Arial"/>
              <a:cs typeface="Arial"/>
            </a:endParaRPr>
          </a:p>
          <a:p>
            <a:r>
              <a:rPr lang="sv-SE" dirty="0">
                <a:latin typeface="Arial"/>
                <a:cs typeface="Arial"/>
              </a:rPr>
              <a:t>Early Talk Boost training 28th April and  6th May </a:t>
            </a:r>
            <a:endParaRPr lang="en-GB" dirty="0">
              <a:latin typeface="Arial"/>
              <a:cs typeface="Arial"/>
            </a:endParaRPr>
          </a:p>
        </p:txBody>
      </p:sp>
    </p:spTree>
    <p:extLst>
      <p:ext uri="{BB962C8B-B14F-4D97-AF65-F5344CB8AC3E}">
        <p14:creationId xmlns:p14="http://schemas.microsoft.com/office/powerpoint/2010/main" val="584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D79783-E683-79D1-E718-9765F79828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89C983-0FA5-3532-FB6D-26EC1BA4AA49}"/>
              </a:ext>
            </a:extLst>
          </p:cNvPr>
          <p:cNvSpPr txBox="1"/>
          <p:nvPr/>
        </p:nvSpPr>
        <p:spPr>
          <a:xfrm>
            <a:off x="4619625" y="0"/>
            <a:ext cx="764857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u="sng" strike="noStrike" baseline="0">
                <a:solidFill>
                  <a:srgbClr val="FF0000"/>
                </a:solidFill>
                <a:latin typeface="Aptos"/>
                <a:ea typeface="Segoe UI"/>
                <a:cs typeface="Segoe UI"/>
                <a:hlinkClick r:id="rId3">
                  <a:extLst>
                    <a:ext uri="{A12FA001-AC4F-418D-AE19-62706E023703}">
                      <ahyp:hlinkClr xmlns:ahyp="http://schemas.microsoft.com/office/drawing/2018/hyperlinkcolor" val="tx"/>
                    </a:ext>
                  </a:extLst>
                </a:hlinkClick>
              </a:rPr>
              <a:t>Safeguarding.Audits@shropshire.gov.uk</a:t>
            </a:r>
            <a:endParaRPr lang="en-GB"/>
          </a:p>
          <a:p>
            <a:pPr algn="ctr"/>
            <a:endParaRPr lang="en-GB"/>
          </a:p>
        </p:txBody>
      </p:sp>
      <p:sp>
        <p:nvSpPr>
          <p:cNvPr id="3" name="TextBox 2">
            <a:extLst>
              <a:ext uri="{FF2B5EF4-FFF2-40B4-BE49-F238E27FC236}">
                <a16:creationId xmlns:a16="http://schemas.microsoft.com/office/drawing/2014/main" id="{CFCDF55F-717C-F9A2-188B-B6DAC87EB9B0}"/>
              </a:ext>
            </a:extLst>
          </p:cNvPr>
          <p:cNvSpPr txBox="1"/>
          <p:nvPr/>
        </p:nvSpPr>
        <p:spPr>
          <a:xfrm>
            <a:off x="548105" y="6261768"/>
            <a:ext cx="81438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strike="noStrike" baseline="0">
                <a:solidFill>
                  <a:srgbClr val="002060"/>
                </a:solidFill>
                <a:latin typeface="Aptos"/>
                <a:ea typeface="Segoe UI"/>
                <a:cs typeface="Segoe UI"/>
                <a:hlinkClick r:id="rId4">
                  <a:extLst>
                    <a:ext uri="{A12FA001-AC4F-418D-AE19-62706E023703}">
                      <ahyp:hlinkClr xmlns:ahyp="http://schemas.microsoft.com/office/drawing/2018/hyperlinkcolor" val="tx"/>
                    </a:ext>
                  </a:extLst>
                </a:hlinkClick>
              </a:rPr>
              <a:t>Safeguarding Audits | Shropshire Learning Gateway</a:t>
            </a:r>
            <a:endParaRPr lang="en-GB"/>
          </a:p>
          <a:p>
            <a:pPr algn="ctr"/>
            <a:endParaRPr lang="en-GB"/>
          </a:p>
        </p:txBody>
      </p:sp>
      <p:graphicFrame>
        <p:nvGraphicFramePr>
          <p:cNvPr id="4" name="Chart 3">
            <a:extLst>
              <a:ext uri="{FF2B5EF4-FFF2-40B4-BE49-F238E27FC236}">
                <a16:creationId xmlns:a16="http://schemas.microsoft.com/office/drawing/2014/main" id="{C5871E3A-8E3F-303C-2428-2FC097BE42DD}"/>
              </a:ext>
            </a:extLst>
          </p:cNvPr>
          <p:cNvGraphicFramePr/>
          <p:nvPr>
            <p:extLst>
              <p:ext uri="{D42A27DB-BD31-4B8C-83A1-F6EECF244321}">
                <p14:modId xmlns:p14="http://schemas.microsoft.com/office/powerpoint/2010/main" val="3165446542"/>
              </p:ext>
            </p:extLst>
          </p:nvPr>
        </p:nvGraphicFramePr>
        <p:xfrm>
          <a:off x="962025" y="1022350"/>
          <a:ext cx="11020425" cy="50895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590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FCD5-4BD8-2158-291D-03D361FEFBAD}"/>
              </a:ext>
            </a:extLst>
          </p:cNvPr>
          <p:cNvSpPr>
            <a:spLocks noGrp="1"/>
          </p:cNvSpPr>
          <p:nvPr>
            <p:ph type="title"/>
          </p:nvPr>
        </p:nvSpPr>
        <p:spPr>
          <a:xfrm>
            <a:off x="4935747" y="355701"/>
            <a:ext cx="10515600" cy="634049"/>
          </a:xfrm>
        </p:spPr>
        <p:txBody>
          <a:bodyPr/>
          <a:lstStyle/>
          <a:p>
            <a:r>
              <a:rPr lang="en-GB">
                <a:latin typeface="Arial"/>
                <a:cs typeface="Arial"/>
              </a:rPr>
              <a:t>Children's Reporting Portal </a:t>
            </a:r>
            <a:endParaRPr lang="en-GB"/>
          </a:p>
        </p:txBody>
      </p:sp>
      <p:pic>
        <p:nvPicPr>
          <p:cNvPr id="4" name="Content Placeholder 3" descr="A screenshot of a web page&#10;&#10;AI-generated content may be incorrect.">
            <a:extLst>
              <a:ext uri="{FF2B5EF4-FFF2-40B4-BE49-F238E27FC236}">
                <a16:creationId xmlns:a16="http://schemas.microsoft.com/office/drawing/2014/main" id="{98563652-F9B7-9AE6-E735-55B741B84187}"/>
              </a:ext>
            </a:extLst>
          </p:cNvPr>
          <p:cNvPicPr>
            <a:picLocks noGrp="1" noChangeAspect="1"/>
          </p:cNvPicPr>
          <p:nvPr>
            <p:ph idx="1"/>
          </p:nvPr>
        </p:nvPicPr>
        <p:blipFill>
          <a:blip r:embed="rId3"/>
          <a:stretch>
            <a:fillRect/>
          </a:stretch>
        </p:blipFill>
        <p:spPr>
          <a:xfrm>
            <a:off x="2000822" y="1405807"/>
            <a:ext cx="7812667" cy="4612129"/>
          </a:xfrm>
          <a:prstGeom prst="rect">
            <a:avLst/>
          </a:prstGeom>
        </p:spPr>
      </p:pic>
    </p:spTree>
    <p:extLst>
      <p:ext uri="{BB962C8B-B14F-4D97-AF65-F5344CB8AC3E}">
        <p14:creationId xmlns:p14="http://schemas.microsoft.com/office/powerpoint/2010/main" val="3458654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38C4-8D02-039F-6232-631194153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2CA95-388B-16C8-7D94-E88F06FC9EB1}"/>
              </a:ext>
            </a:extLst>
          </p:cNvPr>
          <p:cNvSpPr>
            <a:spLocks noGrp="1"/>
          </p:cNvSpPr>
          <p:nvPr>
            <p:ph type="title"/>
          </p:nvPr>
        </p:nvSpPr>
        <p:spPr>
          <a:xfrm>
            <a:off x="5734050" y="265843"/>
            <a:ext cx="5257800" cy="634049"/>
          </a:xfrm>
        </p:spPr>
        <p:txBody>
          <a:bodyPr/>
          <a:lstStyle/>
          <a:p>
            <a:r>
              <a:rPr lang="en-GB">
                <a:latin typeface="Arial"/>
                <a:cs typeface="Arial"/>
              </a:rPr>
              <a:t>Safer Sleep</a:t>
            </a:r>
            <a:endParaRPr lang="en-GB"/>
          </a:p>
        </p:txBody>
      </p:sp>
      <p:sp>
        <p:nvSpPr>
          <p:cNvPr id="3" name="Content Placeholder 2">
            <a:extLst>
              <a:ext uri="{FF2B5EF4-FFF2-40B4-BE49-F238E27FC236}">
                <a16:creationId xmlns:a16="http://schemas.microsoft.com/office/drawing/2014/main" id="{9A48764E-B553-7A35-E19C-3227DA045D8E}"/>
              </a:ext>
            </a:extLst>
          </p:cNvPr>
          <p:cNvSpPr>
            <a:spLocks noGrp="1"/>
          </p:cNvSpPr>
          <p:nvPr>
            <p:ph idx="1"/>
          </p:nvPr>
        </p:nvSpPr>
        <p:spPr/>
        <p:txBody>
          <a:bodyPr vert="horz" lIns="91440" tIns="45720" rIns="91440" bIns="45720" rtlCol="0" anchor="t">
            <a:normAutofit/>
          </a:bodyPr>
          <a:lstStyle/>
          <a:p>
            <a:endParaRPr lang="en-GB"/>
          </a:p>
          <a:p>
            <a:endParaRPr lang="en-GB"/>
          </a:p>
        </p:txBody>
      </p:sp>
      <p:sp>
        <p:nvSpPr>
          <p:cNvPr id="4" name="TextBox 3">
            <a:extLst>
              <a:ext uri="{FF2B5EF4-FFF2-40B4-BE49-F238E27FC236}">
                <a16:creationId xmlns:a16="http://schemas.microsoft.com/office/drawing/2014/main" id="{C97FBD08-6DAA-B825-4023-2E8757AE915A}"/>
              </a:ext>
            </a:extLst>
          </p:cNvPr>
          <p:cNvSpPr txBox="1"/>
          <p:nvPr/>
        </p:nvSpPr>
        <p:spPr>
          <a:xfrm>
            <a:off x="192685" y="1149211"/>
            <a:ext cx="1181367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u="sng">
                <a:latin typeface="Calibri Light"/>
                <a:ea typeface="Calibri Light"/>
                <a:cs typeface="Calibri Light"/>
              </a:rPr>
              <a:t>Early Years Statutory Framework states: </a:t>
            </a:r>
          </a:p>
          <a:p>
            <a:r>
              <a:rPr lang="en-GB" sz="2000">
                <a:latin typeface="Arial"/>
                <a:ea typeface="Calibri"/>
                <a:cs typeface="Arial"/>
              </a:rPr>
              <a:t>Sleeping children must be frequently checked to ensure that they are safe. Being safe includes ensuring that cot and bedding are in good condition and suitable for the child and that babies are placed to sleep in line with sleep safety guidelines. </a:t>
            </a:r>
          </a:p>
          <a:p>
            <a:endParaRPr lang="en-GB" sz="2000">
              <a:latin typeface="Arial"/>
              <a:ea typeface="Calibri"/>
              <a:cs typeface="Arial"/>
            </a:endParaRPr>
          </a:p>
        </p:txBody>
      </p:sp>
      <p:sp>
        <p:nvSpPr>
          <p:cNvPr id="5" name="TextBox 4">
            <a:extLst>
              <a:ext uri="{FF2B5EF4-FFF2-40B4-BE49-F238E27FC236}">
                <a16:creationId xmlns:a16="http://schemas.microsoft.com/office/drawing/2014/main" id="{53A8255D-5DCD-166F-F577-AF2C42D329AA}"/>
              </a:ext>
            </a:extLst>
          </p:cNvPr>
          <p:cNvSpPr txBox="1"/>
          <p:nvPr/>
        </p:nvSpPr>
        <p:spPr>
          <a:xfrm>
            <a:off x="193608" y="5076747"/>
            <a:ext cx="11573042"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a:latin typeface="Arial"/>
              <a:cs typeface="Arial"/>
            </a:endParaRPr>
          </a:p>
          <a:p>
            <a:pPr marL="285750" indent="-285750">
              <a:buFont typeface="Wingdings"/>
              <a:buChar char="v"/>
            </a:pPr>
            <a:r>
              <a:rPr lang="en-GB">
                <a:ea typeface="+mn-lt"/>
                <a:cs typeface="+mn-lt"/>
                <a:hlinkClick r:id="rId2"/>
              </a:rPr>
              <a:t>Safer sleep overview | The Lullaby Trust</a:t>
            </a:r>
          </a:p>
          <a:p>
            <a:pPr marL="285750" indent="-285750">
              <a:buFont typeface="Wingdings"/>
              <a:buChar char="v"/>
            </a:pPr>
            <a:r>
              <a:rPr lang="en-GB">
                <a:ea typeface="+mn-lt"/>
                <a:cs typeface="+mn-lt"/>
                <a:hlinkClick r:id="rId3"/>
              </a:rPr>
              <a:t>Baby safer sleep advice - Best Start in Life - NHS</a:t>
            </a:r>
          </a:p>
          <a:p>
            <a:pPr marL="285750" indent="-285750">
              <a:buFont typeface="Wingdings"/>
              <a:buChar char="v"/>
            </a:pPr>
            <a:r>
              <a:rPr lang="en-GB">
                <a:ea typeface="+mn-lt"/>
                <a:cs typeface="+mn-lt"/>
                <a:hlinkClick r:id="rId4"/>
              </a:rPr>
              <a:t>Key safer sleep awareness</a:t>
            </a:r>
            <a:endParaRPr lang="en-GB">
              <a:ea typeface="+mn-lt"/>
              <a:cs typeface="+mn-lt"/>
            </a:endParaRPr>
          </a:p>
          <a:p>
            <a:pPr marL="285750" indent="-285750">
              <a:buFont typeface="Wingdings"/>
              <a:buChar char="v"/>
            </a:pPr>
            <a:r>
              <a:rPr lang="en-GB">
                <a:ea typeface="+mn-lt"/>
                <a:cs typeface="+mn-lt"/>
                <a:hlinkClick r:id="rId5"/>
              </a:rPr>
              <a:t>Safer-sleep-awareness-for-early-years-settings-booklet.pdf</a:t>
            </a:r>
            <a:r>
              <a:rPr lang="en-GB">
                <a:ea typeface="+mn-lt"/>
                <a:cs typeface="+mn-lt"/>
              </a:rPr>
              <a:t> </a:t>
            </a:r>
          </a:p>
        </p:txBody>
      </p:sp>
      <p:pic>
        <p:nvPicPr>
          <p:cNvPr id="6" name="Picture 5" descr="A cartoon of a child sleeping&#10;&#10;AI-generated content may be incorrect.">
            <a:extLst>
              <a:ext uri="{FF2B5EF4-FFF2-40B4-BE49-F238E27FC236}">
                <a16:creationId xmlns:a16="http://schemas.microsoft.com/office/drawing/2014/main" id="{17D50E91-FD8D-A4F9-5E7D-7AE4BBC5B63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049710" y="5013157"/>
            <a:ext cx="2138948" cy="1978527"/>
          </a:xfrm>
          <a:prstGeom prst="rect">
            <a:avLst/>
          </a:prstGeom>
        </p:spPr>
      </p:pic>
      <p:pic>
        <p:nvPicPr>
          <p:cNvPr id="10" name="Picture 9" descr="Clipart - Emoticons: Sleeping face">
            <a:extLst>
              <a:ext uri="{FF2B5EF4-FFF2-40B4-BE49-F238E27FC236}">
                <a16:creationId xmlns:a16="http://schemas.microsoft.com/office/drawing/2014/main" id="{E1DA9C9F-C4D4-5A22-18E7-AF659BCFD55A}"/>
              </a:ext>
            </a:extLst>
          </p:cNvPr>
          <p:cNvPicPr>
            <a:picLocks noChangeAspect="1"/>
          </p:cNvPicPr>
          <p:nvPr/>
        </p:nvPicPr>
        <p:blipFill>
          <a:blip r:embed="rId8"/>
          <a:stretch>
            <a:fillRect/>
          </a:stretch>
        </p:blipFill>
        <p:spPr>
          <a:xfrm>
            <a:off x="10988106" y="136559"/>
            <a:ext cx="963997" cy="1077092"/>
          </a:xfrm>
          <a:prstGeom prst="rect">
            <a:avLst/>
          </a:prstGeom>
        </p:spPr>
      </p:pic>
      <p:sp>
        <p:nvSpPr>
          <p:cNvPr id="7" name="TextBox 6">
            <a:extLst>
              <a:ext uri="{FF2B5EF4-FFF2-40B4-BE49-F238E27FC236}">
                <a16:creationId xmlns:a16="http://schemas.microsoft.com/office/drawing/2014/main" id="{6CB74DDE-5980-CDD3-B544-F4E23F40FCE7}"/>
              </a:ext>
            </a:extLst>
          </p:cNvPr>
          <p:cNvSpPr txBox="1"/>
          <p:nvPr/>
        </p:nvSpPr>
        <p:spPr>
          <a:xfrm>
            <a:off x="136228" y="2841780"/>
            <a:ext cx="1168667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ea typeface="Calibri"/>
                <a:cs typeface="Calibri"/>
              </a:rPr>
              <a:t>Genevieve Meehan's parents are calling for 3 changes to protect babies/ children and early years worker: </a:t>
            </a:r>
          </a:p>
          <a:p>
            <a:endParaRPr lang="en-GB" sz="2000">
              <a:ea typeface="Calibri"/>
              <a:cs typeface="Calibri"/>
            </a:endParaRPr>
          </a:p>
          <a:p>
            <a:pPr marL="285750" indent="-285750">
              <a:buFont typeface="Wingdings"/>
              <a:buChar char="Ø"/>
            </a:pPr>
            <a:r>
              <a:rPr lang="en-GB" sz="2000">
                <a:ea typeface="Calibri"/>
                <a:cs typeface="Calibri"/>
              </a:rPr>
              <a:t>To have Clear, statutory requirements on Safer Sleeping in Early Years Settings</a:t>
            </a:r>
          </a:p>
          <a:p>
            <a:endParaRPr lang="en-GB" sz="1000">
              <a:ea typeface="Calibri"/>
              <a:cs typeface="Calibri"/>
            </a:endParaRPr>
          </a:p>
          <a:p>
            <a:pPr marL="285750" indent="-285750">
              <a:buFont typeface="Wingdings"/>
              <a:buChar char="Ø"/>
            </a:pPr>
            <a:r>
              <a:rPr lang="en-GB" sz="2000">
                <a:ea typeface="Calibri"/>
                <a:cs typeface="Calibri"/>
              </a:rPr>
              <a:t>To have a strengthened Ofsted inspection process in relation to sleeping arrangements</a:t>
            </a:r>
          </a:p>
          <a:p>
            <a:endParaRPr lang="en-GB" sz="1000">
              <a:ea typeface="Calibri"/>
              <a:cs typeface="Calibri"/>
            </a:endParaRPr>
          </a:p>
          <a:p>
            <a:pPr marL="285750" indent="-285750">
              <a:buFont typeface="Wingdings"/>
              <a:buChar char="Ø"/>
            </a:pPr>
            <a:r>
              <a:rPr lang="en-GB" sz="2000">
                <a:ea typeface="Calibri"/>
                <a:cs typeface="Calibri"/>
              </a:rPr>
              <a:t>Mandatory CCTV in nurseries  </a:t>
            </a:r>
            <a:r>
              <a:rPr lang="en-GB" sz="2000">
                <a:ea typeface="+mn-lt"/>
                <a:cs typeface="+mn-lt"/>
                <a:hlinkClick r:id="rId9"/>
              </a:rPr>
              <a:t>CCTV and digital devices in early years settings – Fill in form</a:t>
            </a:r>
            <a:r>
              <a:rPr lang="en-GB" sz="2000">
                <a:ea typeface="+mn-lt"/>
                <a:cs typeface="+mn-lt"/>
              </a:rPr>
              <a:t> - Closes 20.03.26</a:t>
            </a:r>
            <a:endParaRPr lang="en-GB" sz="2000">
              <a:ea typeface="Calibri"/>
              <a:cs typeface="Calibri"/>
            </a:endParaRPr>
          </a:p>
        </p:txBody>
      </p:sp>
    </p:spTree>
    <p:extLst>
      <p:ext uri="{BB962C8B-B14F-4D97-AF65-F5344CB8AC3E}">
        <p14:creationId xmlns:p14="http://schemas.microsoft.com/office/powerpoint/2010/main" val="3776741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9C7AE-4B99-9E67-7993-0E4452F8702D}"/>
            </a:ext>
          </a:extLst>
        </p:cNvPr>
        <p:cNvGrpSpPr/>
        <p:nvPr/>
      </p:nvGrpSpPr>
      <p:grpSpPr>
        <a:xfrm>
          <a:off x="0" y="0"/>
          <a:ext cx="0" cy="0"/>
          <a:chOff x="0" y="0"/>
          <a:chExt cx="0" cy="0"/>
        </a:xfrm>
      </p:grpSpPr>
      <p:pic>
        <p:nvPicPr>
          <p:cNvPr id="7" name="Picture 6" descr="A cartoon of a child sleeping&#10;&#10;AI-generated content may be incorrect.">
            <a:extLst>
              <a:ext uri="{FF2B5EF4-FFF2-40B4-BE49-F238E27FC236}">
                <a16:creationId xmlns:a16="http://schemas.microsoft.com/office/drawing/2014/main" id="{ED588E86-80EC-1ED8-5C82-CD0B256CE2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42770" y="2744627"/>
            <a:ext cx="1506460" cy="1393573"/>
          </a:xfrm>
          <a:prstGeom prst="rect">
            <a:avLst/>
          </a:prstGeom>
        </p:spPr>
      </p:pic>
      <p:sp>
        <p:nvSpPr>
          <p:cNvPr id="2" name="Title 1">
            <a:extLst>
              <a:ext uri="{FF2B5EF4-FFF2-40B4-BE49-F238E27FC236}">
                <a16:creationId xmlns:a16="http://schemas.microsoft.com/office/drawing/2014/main" id="{F09DFF90-B87F-69AD-A571-BC062B885532}"/>
              </a:ext>
            </a:extLst>
          </p:cNvPr>
          <p:cNvSpPr>
            <a:spLocks noGrp="1"/>
          </p:cNvSpPr>
          <p:nvPr>
            <p:ph type="title"/>
          </p:nvPr>
        </p:nvSpPr>
        <p:spPr>
          <a:xfrm>
            <a:off x="5734050" y="265843"/>
            <a:ext cx="5257800" cy="634049"/>
          </a:xfrm>
        </p:spPr>
        <p:txBody>
          <a:bodyPr/>
          <a:lstStyle/>
          <a:p>
            <a:r>
              <a:rPr lang="en-GB">
                <a:latin typeface="Arial"/>
                <a:cs typeface="Arial"/>
              </a:rPr>
              <a:t>Safer Sleep</a:t>
            </a:r>
            <a:endParaRPr lang="en-GB"/>
          </a:p>
        </p:txBody>
      </p:sp>
      <p:sp>
        <p:nvSpPr>
          <p:cNvPr id="3" name="Content Placeholder 2">
            <a:extLst>
              <a:ext uri="{FF2B5EF4-FFF2-40B4-BE49-F238E27FC236}">
                <a16:creationId xmlns:a16="http://schemas.microsoft.com/office/drawing/2014/main" id="{00DFACBF-4DDD-DEF5-11CF-F0F1756C2384}"/>
              </a:ext>
            </a:extLst>
          </p:cNvPr>
          <p:cNvSpPr>
            <a:spLocks noGrp="1"/>
          </p:cNvSpPr>
          <p:nvPr>
            <p:ph idx="1"/>
          </p:nvPr>
        </p:nvSpPr>
        <p:spPr/>
        <p:txBody>
          <a:bodyPr vert="horz" lIns="91440" tIns="45720" rIns="91440" bIns="45720" rtlCol="0" anchor="t">
            <a:normAutofit/>
          </a:bodyPr>
          <a:lstStyle/>
          <a:p>
            <a:endParaRPr lang="en-GB"/>
          </a:p>
          <a:p>
            <a:pPr marL="0" indent="0">
              <a:buNone/>
            </a:pPr>
            <a:endParaRPr lang="en-GB"/>
          </a:p>
        </p:txBody>
      </p:sp>
      <p:sp>
        <p:nvSpPr>
          <p:cNvPr id="5" name="TextBox 4">
            <a:extLst>
              <a:ext uri="{FF2B5EF4-FFF2-40B4-BE49-F238E27FC236}">
                <a16:creationId xmlns:a16="http://schemas.microsoft.com/office/drawing/2014/main" id="{B3020F1A-BE06-E677-467E-BB20CD6CB121}"/>
              </a:ext>
            </a:extLst>
          </p:cNvPr>
          <p:cNvSpPr txBox="1"/>
          <p:nvPr/>
        </p:nvSpPr>
        <p:spPr>
          <a:xfrm>
            <a:off x="254000" y="3110042"/>
            <a:ext cx="9160042"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latin typeface="Arial"/>
                <a:cs typeface="Arial"/>
              </a:rPr>
              <a:t>DO: </a:t>
            </a:r>
            <a:endParaRPr lang="en-US" sz="2000" b="1" u="sng">
              <a:latin typeface="Calibri" panose="020F0502020204030204"/>
              <a:ea typeface="Calibri" panose="020F0502020204030204"/>
              <a:cs typeface="Calibri" panose="020F0502020204030204"/>
            </a:endParaRPr>
          </a:p>
          <a:p>
            <a:endParaRPr lang="en-GB" sz="1600">
              <a:latin typeface="Arial"/>
              <a:ea typeface="Calibri"/>
              <a:cs typeface="Arial"/>
            </a:endParaRPr>
          </a:p>
          <a:p>
            <a:pPr marL="342900" indent="-342900">
              <a:buFont typeface="Wingdings"/>
              <a:buChar char="ü"/>
            </a:pPr>
            <a:r>
              <a:rPr lang="en-GB" sz="2000">
                <a:latin typeface="Arial"/>
                <a:ea typeface="Calibri"/>
                <a:cs typeface="Arial"/>
              </a:rPr>
              <a:t>Children placed on their backs</a:t>
            </a:r>
            <a:endParaRPr lang="en-GB" sz="2000">
              <a:latin typeface="Calibri" panose="020F0502020204030204"/>
              <a:ea typeface="Calibri"/>
              <a:cs typeface="Calibri"/>
            </a:endParaRPr>
          </a:p>
          <a:p>
            <a:endParaRPr lang="en-GB" sz="1000">
              <a:latin typeface="Arial"/>
              <a:ea typeface="Calibri"/>
              <a:cs typeface="Arial"/>
            </a:endParaRPr>
          </a:p>
          <a:p>
            <a:pPr marL="342900" indent="-342900">
              <a:buFont typeface="Wingdings"/>
              <a:buChar char="ü"/>
            </a:pPr>
            <a:r>
              <a:rPr lang="en-GB" sz="2000">
                <a:latin typeface="Arial"/>
                <a:ea typeface="Calibri"/>
                <a:cs typeface="Arial"/>
              </a:rPr>
              <a:t>Use firm flat mattress – move child from car seat/pushchair</a:t>
            </a:r>
            <a:endParaRPr lang="en-GB" sz="2000">
              <a:ea typeface="Calibri"/>
              <a:cs typeface="Calibri"/>
            </a:endParaRPr>
          </a:p>
          <a:p>
            <a:endParaRPr lang="en-GB" sz="1000">
              <a:latin typeface="Arial"/>
              <a:ea typeface="Calibri"/>
              <a:cs typeface="Arial"/>
            </a:endParaRPr>
          </a:p>
          <a:p>
            <a:pPr marL="342900" indent="-342900">
              <a:buFont typeface="Wingdings"/>
              <a:buChar char="ü"/>
            </a:pPr>
            <a:r>
              <a:rPr lang="en-GB" sz="2000">
                <a:latin typeface="Arial"/>
                <a:ea typeface="Calibri"/>
                <a:cs typeface="Arial"/>
              </a:rPr>
              <a:t>Keep bed/ cot clear </a:t>
            </a:r>
          </a:p>
          <a:p>
            <a:endParaRPr lang="en-GB" sz="1000">
              <a:latin typeface="Arial"/>
              <a:ea typeface="Calibri"/>
              <a:cs typeface="Arial"/>
            </a:endParaRPr>
          </a:p>
          <a:p>
            <a:pPr marL="342900" indent="-342900">
              <a:buFont typeface="Wingdings"/>
              <a:buChar char="ü"/>
            </a:pPr>
            <a:r>
              <a:rPr lang="en-GB" sz="2000">
                <a:latin typeface="Arial"/>
                <a:ea typeface="Calibri"/>
                <a:cs typeface="Arial"/>
              </a:rPr>
              <a:t>Use a sleeping bag or securely tucked in blankets</a:t>
            </a:r>
          </a:p>
          <a:p>
            <a:endParaRPr lang="en-GB" sz="1000">
              <a:latin typeface="Arial"/>
              <a:ea typeface="Calibri"/>
              <a:cs typeface="Arial"/>
            </a:endParaRPr>
          </a:p>
          <a:p>
            <a:pPr marL="342900" indent="-342900">
              <a:buFont typeface="Wingdings"/>
              <a:buChar char="ü"/>
            </a:pPr>
            <a:r>
              <a:rPr lang="en-GB" sz="2000">
                <a:latin typeface="Arial"/>
                <a:ea typeface="Calibri"/>
                <a:cs typeface="Arial"/>
              </a:rPr>
              <a:t>Keep room temperature between 16-20C</a:t>
            </a:r>
          </a:p>
          <a:p>
            <a:endParaRPr lang="en-GB" sz="1000">
              <a:latin typeface="Arial"/>
              <a:ea typeface="Calibri"/>
              <a:cs typeface="Arial"/>
            </a:endParaRPr>
          </a:p>
          <a:p>
            <a:pPr marL="342900" indent="-342900">
              <a:buFont typeface="Wingdings"/>
              <a:buChar char="ü"/>
            </a:pPr>
            <a:r>
              <a:rPr lang="en-GB" sz="2000">
                <a:latin typeface="Arial"/>
                <a:ea typeface="Calibri"/>
                <a:cs typeface="Arial"/>
              </a:rPr>
              <a:t>Complete sleep checks </a:t>
            </a:r>
          </a:p>
          <a:p>
            <a:endParaRPr lang="en-GB" sz="1000">
              <a:latin typeface="Arial"/>
              <a:ea typeface="Calibri"/>
              <a:cs typeface="Arial"/>
            </a:endParaRPr>
          </a:p>
          <a:p>
            <a:pPr marL="342900" indent="-342900">
              <a:buFont typeface="Wingdings"/>
              <a:buChar char="ü"/>
            </a:pPr>
            <a:r>
              <a:rPr lang="en-GB" sz="2000">
                <a:latin typeface="Arial"/>
                <a:ea typeface="Calibri"/>
                <a:cs typeface="Arial"/>
              </a:rPr>
              <a:t>Share information with parents about the child's sleep</a:t>
            </a:r>
          </a:p>
          <a:p>
            <a:endParaRPr lang="en-GB" sz="1000">
              <a:ea typeface="Calibri"/>
              <a:cs typeface="Calibri"/>
            </a:endParaRPr>
          </a:p>
        </p:txBody>
      </p:sp>
      <p:pic>
        <p:nvPicPr>
          <p:cNvPr id="8" name="Picture 7" descr="Clipart - Emoticons: Sleeping face">
            <a:extLst>
              <a:ext uri="{FF2B5EF4-FFF2-40B4-BE49-F238E27FC236}">
                <a16:creationId xmlns:a16="http://schemas.microsoft.com/office/drawing/2014/main" id="{C7204D11-9438-4BAF-2B81-981CF79E7F35}"/>
              </a:ext>
            </a:extLst>
          </p:cNvPr>
          <p:cNvPicPr>
            <a:picLocks noChangeAspect="1"/>
          </p:cNvPicPr>
          <p:nvPr/>
        </p:nvPicPr>
        <p:blipFill>
          <a:blip r:embed="rId4"/>
          <a:stretch>
            <a:fillRect/>
          </a:stretch>
        </p:blipFill>
        <p:spPr>
          <a:xfrm>
            <a:off x="10988106" y="2875"/>
            <a:ext cx="963997" cy="1077092"/>
          </a:xfrm>
          <a:prstGeom prst="rect">
            <a:avLst/>
          </a:prstGeom>
        </p:spPr>
      </p:pic>
      <p:sp>
        <p:nvSpPr>
          <p:cNvPr id="4" name="TextBox 3">
            <a:extLst>
              <a:ext uri="{FF2B5EF4-FFF2-40B4-BE49-F238E27FC236}">
                <a16:creationId xmlns:a16="http://schemas.microsoft.com/office/drawing/2014/main" id="{4C576F21-EC50-6915-6771-BC48D6D63254}"/>
              </a:ext>
            </a:extLst>
          </p:cNvPr>
          <p:cNvSpPr txBox="1"/>
          <p:nvPr/>
        </p:nvSpPr>
        <p:spPr>
          <a:xfrm>
            <a:off x="157080" y="1079967"/>
            <a:ext cx="11877840"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2475"/>
              </a:lnSpc>
            </a:pPr>
            <a:r>
              <a:rPr lang="en-GB" sz="2000" baseline="0">
                <a:latin typeface="Arial"/>
                <a:ea typeface="Segoe UI"/>
                <a:cs typeface="Segoe UI"/>
              </a:rPr>
              <a:t>It is best practice that staff are present in the room with sleeping children to be alert to any changes in a child's condition, staff should complete visual checks every 5- 10 minutes- these checks should not be from a distance as they should include the child's breathing, their colour, sleep position and their general wellbeing. </a:t>
            </a:r>
            <a:r>
              <a:rPr lang="en-US" sz="2000">
                <a:latin typeface="Arial"/>
                <a:ea typeface="Segoe UI"/>
                <a:cs typeface="Segoe UI"/>
              </a:rPr>
              <a:t>​</a:t>
            </a:r>
          </a:p>
          <a:p>
            <a:pPr rtl="0">
              <a:lnSpc>
                <a:spcPts val="2475"/>
              </a:lnSpc>
            </a:pPr>
            <a:r>
              <a:rPr lang="en-GB" sz="2000" baseline="0">
                <a:latin typeface="Arial"/>
                <a:ea typeface="Segoe UI"/>
                <a:cs typeface="Segoe UI"/>
              </a:rPr>
              <a:t>The checks should record the time, any observations and actions taken and the name of the staff member completing the check. </a:t>
            </a:r>
          </a:p>
          <a:p>
            <a:pPr algn="ctr"/>
            <a:endParaRPr lang="en-GB">
              <a:ea typeface="Calibri"/>
              <a:cs typeface="Calibri"/>
            </a:endParaRPr>
          </a:p>
        </p:txBody>
      </p:sp>
      <p:pic>
        <p:nvPicPr>
          <p:cNvPr id="9" name="Picture 8">
            <a:extLst>
              <a:ext uri="{FF2B5EF4-FFF2-40B4-BE49-F238E27FC236}">
                <a16:creationId xmlns:a16="http://schemas.microsoft.com/office/drawing/2014/main" id="{58AB4165-2347-EF45-7C12-4442F705B758}"/>
              </a:ext>
            </a:extLst>
          </p:cNvPr>
          <p:cNvPicPr>
            <a:picLocks noChangeAspect="1"/>
          </p:cNvPicPr>
          <p:nvPr/>
        </p:nvPicPr>
        <p:blipFill>
          <a:blip r:embed="rId5"/>
          <a:stretch>
            <a:fillRect/>
          </a:stretch>
        </p:blipFill>
        <p:spPr>
          <a:xfrm>
            <a:off x="8144933" y="2744627"/>
            <a:ext cx="4123879" cy="4134427"/>
          </a:xfrm>
          <a:prstGeom prst="rect">
            <a:avLst/>
          </a:prstGeom>
        </p:spPr>
      </p:pic>
    </p:spTree>
    <p:extLst>
      <p:ext uri="{BB962C8B-B14F-4D97-AF65-F5344CB8AC3E}">
        <p14:creationId xmlns:p14="http://schemas.microsoft.com/office/powerpoint/2010/main" val="300675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C8E0268-1284-5280-96D0-2F1BECAFB1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70000"/>
            <a:ext cx="2113090" cy="468000"/>
          </a:xfrm>
          <a:prstGeom prst="rect">
            <a:avLst/>
          </a:prstGeom>
        </p:spPr>
      </p:pic>
      <p:pic>
        <p:nvPicPr>
          <p:cNvPr id="7" name="Graphic 6">
            <a:extLst>
              <a:ext uri="{FF2B5EF4-FFF2-40B4-BE49-F238E27FC236}">
                <a16:creationId xmlns:a16="http://schemas.microsoft.com/office/drawing/2014/main" id="{7B60F60C-0399-64B9-7939-C7ADB009E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468C28A0-865B-C8F7-8BCF-E4A22E417A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D4AFCA9E-66AB-21C8-0FF0-3915D63C4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55323"/>
            <a:ext cx="2113090" cy="468000"/>
          </a:xfrm>
          <a:prstGeom prst="rect">
            <a:avLst/>
          </a:prstGeom>
        </p:spPr>
      </p:pic>
      <p:pic>
        <p:nvPicPr>
          <p:cNvPr id="10" name="Graphic 9">
            <a:extLst>
              <a:ext uri="{FF2B5EF4-FFF2-40B4-BE49-F238E27FC236}">
                <a16:creationId xmlns:a16="http://schemas.microsoft.com/office/drawing/2014/main" id="{6289D613-D178-1603-49F3-1D785B0269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2C4836F7-24EB-291C-5C14-52DF607F88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2" name="TextBox 1">
            <a:extLst>
              <a:ext uri="{FF2B5EF4-FFF2-40B4-BE49-F238E27FC236}">
                <a16:creationId xmlns:a16="http://schemas.microsoft.com/office/drawing/2014/main" id="{5CC09597-E5AB-5E76-E36B-5788ADBF0805}"/>
              </a:ext>
            </a:extLst>
          </p:cNvPr>
          <p:cNvSpPr txBox="1"/>
          <p:nvPr/>
        </p:nvSpPr>
        <p:spPr>
          <a:xfrm>
            <a:off x="523126" y="4860678"/>
            <a:ext cx="10306799" cy="1323439"/>
          </a:xfrm>
          <a:prstGeom prst="rect">
            <a:avLst/>
          </a:prstGeom>
          <a:solidFill>
            <a:srgbClr val="CCFFCC"/>
          </a:solidFill>
        </p:spPr>
        <p:txBody>
          <a:bodyPr wrap="square" rtlCol="0">
            <a:spAutoFit/>
          </a:bodyPr>
          <a:lstStyle/>
          <a:p>
            <a:pPr algn="l" rtl="0" fontAlgn="base"/>
            <a:r>
              <a:rPr lang="en-GB" sz="2000" b="0" i="1">
                <a:solidFill>
                  <a:srgbClr val="000000"/>
                </a:solidFill>
                <a:effectLst/>
                <a:latin typeface="Arial" panose="020B0604020202020204" pitchFamily="34" charset="0"/>
                <a:cs typeface="Arial" panose="020B0604020202020204" pitchFamily="34" charset="0"/>
              </a:rPr>
              <a:t>NB: Where there are older siblings in a family, the focus of support needs to be for the under fives and their parents, with older siblings having low level needs that can be met by other services.  If there are older siblings with higher needs, families can be supported by the Early Help North, Central and South Hubs, or EHAST</a:t>
            </a:r>
            <a:r>
              <a:rPr lang="en-GB" sz="2000" b="0" i="0">
                <a:solidFill>
                  <a:srgbClr val="000000"/>
                </a:solidFill>
                <a:effectLst/>
                <a:latin typeface="Arial" panose="020B0604020202020204" pitchFamily="34" charset="0"/>
                <a:cs typeface="Arial" panose="020B0604020202020204" pitchFamily="34" charset="0"/>
              </a:rPr>
              <a:t>. </a:t>
            </a:r>
          </a:p>
        </p:txBody>
      </p:sp>
      <p:sp>
        <p:nvSpPr>
          <p:cNvPr id="4" name="AutoShape 2" descr="EH Message">
            <a:extLst>
              <a:ext uri="{FF2B5EF4-FFF2-40B4-BE49-F238E27FC236}">
                <a16:creationId xmlns:a16="http://schemas.microsoft.com/office/drawing/2014/main" id="{D2158B6F-2402-EEBE-88FF-BCE5F47DFB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FF7C7C8F-22E9-D185-9510-1D7CD9C2A8BB}"/>
              </a:ext>
            </a:extLst>
          </p:cNvPr>
          <p:cNvSpPr txBox="1"/>
          <p:nvPr/>
        </p:nvSpPr>
        <p:spPr>
          <a:xfrm>
            <a:off x="4481512" y="534288"/>
            <a:ext cx="3228975" cy="1077218"/>
          </a:xfrm>
          <a:prstGeom prst="rect">
            <a:avLst/>
          </a:prstGeom>
          <a:solidFill>
            <a:srgbClr val="FFCC99"/>
          </a:solidFill>
        </p:spPr>
        <p:txBody>
          <a:bodyPr wrap="square" rtlCol="0">
            <a:spAutoFit/>
          </a:bodyPr>
          <a:lstStyle/>
          <a:p>
            <a:pPr algn="ctr" rtl="0" fontAlgn="base">
              <a:buClr>
                <a:srgbClr val="00B0F0"/>
              </a:buClr>
            </a:pPr>
            <a:endParaRPr lang="en-GB" sz="1800" b="1" i="1">
              <a:solidFill>
                <a:srgbClr val="000000"/>
              </a:solidFill>
              <a:effectLst/>
              <a:latin typeface="Arial" panose="020B0604020202020204" pitchFamily="34" charset="0"/>
              <a:cs typeface="Arial" panose="020B0604020202020204" pitchFamily="34" charset="0"/>
            </a:endParaRPr>
          </a:p>
          <a:p>
            <a:pPr algn="ctr" rtl="0" fontAlgn="base">
              <a:buClr>
                <a:srgbClr val="00B0F0"/>
              </a:buClr>
            </a:pPr>
            <a:r>
              <a:rPr lang="en-GB" sz="2800" b="1" i="1">
                <a:solidFill>
                  <a:srgbClr val="000000"/>
                </a:solidFill>
                <a:effectLst/>
                <a:latin typeface="Arial" panose="020B0604020202020204" pitchFamily="34" charset="0"/>
                <a:cs typeface="Arial" panose="020B0604020202020204" pitchFamily="34" charset="0"/>
              </a:rPr>
              <a:t>What do we do?</a:t>
            </a:r>
            <a:r>
              <a:rPr lang="en-GB" sz="2800" b="0" i="0">
                <a:solidFill>
                  <a:srgbClr val="000000"/>
                </a:solidFill>
                <a:effectLst/>
                <a:latin typeface="Arial" panose="020B0604020202020204" pitchFamily="34" charset="0"/>
                <a:cs typeface="Arial" panose="020B0604020202020204" pitchFamily="34" charset="0"/>
              </a:rPr>
              <a:t> </a:t>
            </a:r>
          </a:p>
          <a:p>
            <a:pPr algn="ctr" rtl="0" fontAlgn="base">
              <a:buClr>
                <a:srgbClr val="00B0F0"/>
              </a:buClr>
            </a:pPr>
            <a:endParaRPr lang="en-GB" sz="1800" b="0" i="0">
              <a:solidFill>
                <a:srgbClr val="000000"/>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3787930-A25A-9459-BAB0-B06CEDE55380}"/>
              </a:ext>
            </a:extLst>
          </p:cNvPr>
          <p:cNvSpPr txBox="1"/>
          <p:nvPr/>
        </p:nvSpPr>
        <p:spPr>
          <a:xfrm flipH="1">
            <a:off x="5059215" y="1867292"/>
            <a:ext cx="2919958" cy="2554545"/>
          </a:xfrm>
          <a:prstGeom prst="rect">
            <a:avLst/>
          </a:prstGeom>
          <a:solidFill>
            <a:srgbClr val="CCFFFF"/>
          </a:solidFill>
        </p:spPr>
        <p:txBody>
          <a:bodyPr wrap="square" rtlCol="0">
            <a:spAutoFit/>
          </a:bodyPr>
          <a:lstStyle/>
          <a:p>
            <a:r>
              <a:rPr lang="en-GB" sz="2000">
                <a:latin typeface="Arial" panose="020B0604020202020204" pitchFamily="34" charset="0"/>
                <a:cs typeface="Arial" panose="020B0604020202020204" pitchFamily="34" charset="0"/>
              </a:rPr>
              <a:t>The Early Help 0-5 Team works closely with other professional teams to support our youngest children aged 5 years and under, and families expecting a baby.</a:t>
            </a:r>
          </a:p>
        </p:txBody>
      </p:sp>
      <p:sp>
        <p:nvSpPr>
          <p:cNvPr id="14" name="TextBox 13">
            <a:extLst>
              <a:ext uri="{FF2B5EF4-FFF2-40B4-BE49-F238E27FC236}">
                <a16:creationId xmlns:a16="http://schemas.microsoft.com/office/drawing/2014/main" id="{4B978DAC-4EBD-EA44-4F48-4FDE035DCEC7}"/>
              </a:ext>
            </a:extLst>
          </p:cNvPr>
          <p:cNvSpPr txBox="1"/>
          <p:nvPr/>
        </p:nvSpPr>
        <p:spPr>
          <a:xfrm>
            <a:off x="368040" y="1859507"/>
            <a:ext cx="4305300" cy="2554545"/>
          </a:xfrm>
          <a:prstGeom prst="rect">
            <a:avLst/>
          </a:prstGeom>
          <a:solidFill>
            <a:srgbClr val="FFCCFF"/>
          </a:solidFill>
        </p:spPr>
        <p:txBody>
          <a:bodyPr wrap="square" rtlCol="0">
            <a:spAutoFit/>
          </a:bodyPr>
          <a:lstStyle/>
          <a:p>
            <a:r>
              <a:rPr lang="en-GB" sz="2000">
                <a:latin typeface="Arial" panose="020B0604020202020204" pitchFamily="34" charset="0"/>
                <a:cs typeface="Arial" panose="020B0604020202020204" pitchFamily="34" charset="0"/>
              </a:rPr>
              <a:t>The 0-5 Team provides focused support to those families needing specific help. This would include a family’s Early Help Assessment and Plan. These tools will help us provide the right support to meet the needs of the family, and will include working with others. </a:t>
            </a:r>
          </a:p>
        </p:txBody>
      </p:sp>
      <p:sp>
        <p:nvSpPr>
          <p:cNvPr id="16" name="TextBox 15">
            <a:extLst>
              <a:ext uri="{FF2B5EF4-FFF2-40B4-BE49-F238E27FC236}">
                <a16:creationId xmlns:a16="http://schemas.microsoft.com/office/drawing/2014/main" id="{A6D5ECB4-582E-4F8B-58B2-537BF1553A72}"/>
              </a:ext>
            </a:extLst>
          </p:cNvPr>
          <p:cNvSpPr txBox="1"/>
          <p:nvPr/>
        </p:nvSpPr>
        <p:spPr>
          <a:xfrm rot="10800000" flipV="1">
            <a:off x="8365049" y="1867293"/>
            <a:ext cx="3384583" cy="1631216"/>
          </a:xfrm>
          <a:prstGeom prst="rect">
            <a:avLst/>
          </a:prstGeom>
          <a:solidFill>
            <a:srgbClr val="FFFF99"/>
          </a:solidFill>
        </p:spPr>
        <p:txBody>
          <a:bodyPr wrap="square" rtlCol="0">
            <a:spAutoFit/>
          </a:bodyPr>
          <a:lstStyle/>
          <a:p>
            <a:pPr algn="l" rtl="0" fontAlgn="base">
              <a:buClr>
                <a:srgbClr val="00B0F0"/>
              </a:buClr>
            </a:pPr>
            <a:r>
              <a:rPr lang="en-GB" sz="2000" b="0" i="0">
                <a:solidFill>
                  <a:srgbClr val="000000"/>
                </a:solidFill>
                <a:effectLst/>
                <a:latin typeface="Arial" panose="020B0604020202020204" pitchFamily="34" charset="0"/>
                <a:cs typeface="Arial" panose="020B0604020202020204" pitchFamily="34" charset="0"/>
              </a:rPr>
              <a:t>The support includes face to face contact with families in their homes, and multi-agency Team Around the Family meetings. </a:t>
            </a:r>
          </a:p>
        </p:txBody>
      </p:sp>
    </p:spTree>
    <p:extLst>
      <p:ext uri="{BB962C8B-B14F-4D97-AF65-F5344CB8AC3E}">
        <p14:creationId xmlns:p14="http://schemas.microsoft.com/office/powerpoint/2010/main" val="117043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C8E0268-1284-5280-96D0-2F1BECAFB1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70000"/>
            <a:ext cx="2113090" cy="468000"/>
          </a:xfrm>
          <a:prstGeom prst="rect">
            <a:avLst/>
          </a:prstGeom>
        </p:spPr>
      </p:pic>
      <p:pic>
        <p:nvPicPr>
          <p:cNvPr id="7" name="Graphic 6">
            <a:extLst>
              <a:ext uri="{FF2B5EF4-FFF2-40B4-BE49-F238E27FC236}">
                <a16:creationId xmlns:a16="http://schemas.microsoft.com/office/drawing/2014/main" id="{7B60F60C-0399-64B9-7939-C7ADB009E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468C28A0-865B-C8F7-8BCF-E4A22E417A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D4AFCA9E-66AB-21C8-0FF0-3915D63C4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55323"/>
            <a:ext cx="2113090" cy="468000"/>
          </a:xfrm>
          <a:prstGeom prst="rect">
            <a:avLst/>
          </a:prstGeom>
        </p:spPr>
      </p:pic>
      <p:pic>
        <p:nvPicPr>
          <p:cNvPr id="10" name="Graphic 9">
            <a:extLst>
              <a:ext uri="{FF2B5EF4-FFF2-40B4-BE49-F238E27FC236}">
                <a16:creationId xmlns:a16="http://schemas.microsoft.com/office/drawing/2014/main" id="{6289D613-D178-1603-49F3-1D785B0269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2C4836F7-24EB-291C-5C14-52DF607F88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2" name="TextBox 1">
            <a:extLst>
              <a:ext uri="{FF2B5EF4-FFF2-40B4-BE49-F238E27FC236}">
                <a16:creationId xmlns:a16="http://schemas.microsoft.com/office/drawing/2014/main" id="{B8D23661-D32D-E59A-779D-C9F59DD3F692}"/>
              </a:ext>
            </a:extLst>
          </p:cNvPr>
          <p:cNvSpPr txBox="1"/>
          <p:nvPr/>
        </p:nvSpPr>
        <p:spPr>
          <a:xfrm>
            <a:off x="360000" y="1761364"/>
            <a:ext cx="3896972" cy="954107"/>
          </a:xfrm>
          <a:prstGeom prst="rect">
            <a:avLst/>
          </a:prstGeom>
          <a:solidFill>
            <a:srgbClr val="FFCC99"/>
          </a:solidFill>
        </p:spPr>
        <p:txBody>
          <a:bodyPr wrap="square" rtlCol="0">
            <a:spAutoFit/>
          </a:bodyPr>
          <a:lstStyle/>
          <a:p>
            <a:pPr algn="ctr">
              <a:buClr>
                <a:srgbClr val="00B0F0"/>
              </a:buClr>
            </a:pPr>
            <a:r>
              <a:rPr lang="en-GB" sz="2800" b="1" i="1">
                <a:latin typeface="Arial" panose="020B0604020202020204" pitchFamily="34" charset="0"/>
                <a:cs typeface="Arial" panose="020B0604020202020204" pitchFamily="34" charset="0"/>
              </a:rPr>
              <a:t>What can we help families with? </a:t>
            </a:r>
          </a:p>
        </p:txBody>
      </p:sp>
      <p:pic>
        <p:nvPicPr>
          <p:cNvPr id="1026" name="Picture 2">
            <a:extLst>
              <a:ext uri="{FF2B5EF4-FFF2-40B4-BE49-F238E27FC236}">
                <a16:creationId xmlns:a16="http://schemas.microsoft.com/office/drawing/2014/main" id="{53511CC9-1E48-9D9F-4242-C620225AFC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4971" y="203527"/>
            <a:ext cx="7935029" cy="5845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0C1BA4-24B9-275E-101A-5CE2D99312C2}"/>
              </a:ext>
            </a:extLst>
          </p:cNvPr>
          <p:cNvSpPr txBox="1"/>
          <p:nvPr/>
        </p:nvSpPr>
        <p:spPr>
          <a:xfrm>
            <a:off x="532426" y="3183454"/>
            <a:ext cx="3116692" cy="2246769"/>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a:ln>
                  <a:noFill/>
                </a:ln>
                <a:solidFill>
                  <a:prstClr val="black"/>
                </a:solidFill>
                <a:effectLst/>
                <a:uLnTx/>
                <a:uFillTx/>
                <a:latin typeface="Arial"/>
                <a:cs typeface="Arial"/>
              </a:rPr>
              <a:t>We support families across a range of needs which affect children</a:t>
            </a:r>
            <a:r>
              <a:rPr lang="en-GB" sz="2000">
                <a:solidFill>
                  <a:prstClr val="black"/>
                </a:solidFill>
                <a:latin typeface="Arial"/>
                <a:cs typeface="Arial"/>
              </a:rPr>
              <a:t> as you can see in the 'Circle of Support'.  </a:t>
            </a:r>
            <a:endParaRPr lang="en-US">
              <a:solidFill>
                <a:prstClr val="black"/>
              </a:solidFill>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a:solidFill>
                <a:prstClr val="black"/>
              </a:solidFill>
              <a:latin typeface="Arial"/>
              <a:cs typeface="Arial"/>
            </a:endParaRPr>
          </a:p>
        </p:txBody>
      </p:sp>
    </p:spTree>
    <p:extLst>
      <p:ext uri="{BB962C8B-B14F-4D97-AF65-F5344CB8AC3E}">
        <p14:creationId xmlns:p14="http://schemas.microsoft.com/office/powerpoint/2010/main" val="25821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C8E0268-1284-5280-96D0-2F1BECAFB1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70000"/>
            <a:ext cx="2113090" cy="468000"/>
          </a:xfrm>
          <a:prstGeom prst="rect">
            <a:avLst/>
          </a:prstGeom>
        </p:spPr>
      </p:pic>
      <p:pic>
        <p:nvPicPr>
          <p:cNvPr id="7" name="Graphic 6">
            <a:extLst>
              <a:ext uri="{FF2B5EF4-FFF2-40B4-BE49-F238E27FC236}">
                <a16:creationId xmlns:a16="http://schemas.microsoft.com/office/drawing/2014/main" id="{7B60F60C-0399-64B9-7939-C7ADB009E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468C28A0-865B-C8F7-8BCF-E4A22E417A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D4AFCA9E-66AB-21C8-0FF0-3915D63C4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55323"/>
            <a:ext cx="2113090" cy="468000"/>
          </a:xfrm>
          <a:prstGeom prst="rect">
            <a:avLst/>
          </a:prstGeom>
        </p:spPr>
      </p:pic>
      <p:pic>
        <p:nvPicPr>
          <p:cNvPr id="10" name="Graphic 9">
            <a:extLst>
              <a:ext uri="{FF2B5EF4-FFF2-40B4-BE49-F238E27FC236}">
                <a16:creationId xmlns:a16="http://schemas.microsoft.com/office/drawing/2014/main" id="{6289D613-D178-1603-49F3-1D785B0269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2C4836F7-24EB-291C-5C14-52DF607F88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2" name="TextBox 1">
            <a:extLst>
              <a:ext uri="{FF2B5EF4-FFF2-40B4-BE49-F238E27FC236}">
                <a16:creationId xmlns:a16="http://schemas.microsoft.com/office/drawing/2014/main" id="{1414FEF2-7573-9810-FF78-7EA382C43307}"/>
              </a:ext>
            </a:extLst>
          </p:cNvPr>
          <p:cNvSpPr txBox="1"/>
          <p:nvPr/>
        </p:nvSpPr>
        <p:spPr>
          <a:xfrm>
            <a:off x="5428957" y="1393257"/>
            <a:ext cx="4951413" cy="4062651"/>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The Early Help offer also includes opportunities to drop-in to talk to a dedicated team member about anything they may be struggling with. Families can drop into their nearest family hub, contact Shropshire's First Point of Contact (FPOC) or explore the Early Help website for hands-on digital information. </a:t>
            </a:r>
            <a:r>
              <a:rPr lang="en-GB"/>
              <a:t> </a:t>
            </a:r>
          </a:p>
          <a:p>
            <a:endParaRPr lang="en-GB"/>
          </a:p>
          <a:p>
            <a:r>
              <a:rPr lang="en-GB" sz="2000">
                <a:latin typeface="Arial" panose="020B0604020202020204" pitchFamily="34" charset="0"/>
                <a:cs typeface="Arial" panose="020B0604020202020204" pitchFamily="34" charset="0"/>
              </a:rPr>
              <a:t>The poster here has a QR code which will take you to the Family Information Service web pages which has the dates/times of the drop-ins in each area.</a:t>
            </a:r>
          </a:p>
        </p:txBody>
      </p:sp>
      <p:sp>
        <p:nvSpPr>
          <p:cNvPr id="12" name="TextBox 11">
            <a:extLst>
              <a:ext uri="{FF2B5EF4-FFF2-40B4-BE49-F238E27FC236}">
                <a16:creationId xmlns:a16="http://schemas.microsoft.com/office/drawing/2014/main" id="{74EB6710-D2DA-29CD-8546-374E86BFF37C}"/>
              </a:ext>
            </a:extLst>
          </p:cNvPr>
          <p:cNvSpPr txBox="1"/>
          <p:nvPr/>
        </p:nvSpPr>
        <p:spPr>
          <a:xfrm>
            <a:off x="4392000" y="340375"/>
            <a:ext cx="4199549" cy="523220"/>
          </a:xfrm>
          <a:prstGeom prst="rect">
            <a:avLst/>
          </a:prstGeom>
          <a:solidFill>
            <a:srgbClr val="FFCC99"/>
          </a:solidFill>
        </p:spPr>
        <p:txBody>
          <a:bodyPr wrap="square" rtlCol="0">
            <a:spAutoFit/>
          </a:bodyPr>
          <a:lstStyle/>
          <a:p>
            <a:pPr algn="ctr"/>
            <a:r>
              <a:rPr lang="en-GB" sz="2800" b="1" i="1">
                <a:latin typeface="Arial" panose="020B0604020202020204" pitchFamily="34" charset="0"/>
                <a:cs typeface="Arial" panose="020B0604020202020204" pitchFamily="34" charset="0"/>
              </a:rPr>
              <a:t>Family Hub Drop-ins </a:t>
            </a:r>
          </a:p>
        </p:txBody>
      </p:sp>
      <p:pic>
        <p:nvPicPr>
          <p:cNvPr id="4" name="Picture 3">
            <a:extLst>
              <a:ext uri="{FF2B5EF4-FFF2-40B4-BE49-F238E27FC236}">
                <a16:creationId xmlns:a16="http://schemas.microsoft.com/office/drawing/2014/main" id="{57BC07FD-F4A1-7456-16FB-5C15596ECDAA}"/>
              </a:ext>
            </a:extLst>
          </p:cNvPr>
          <p:cNvPicPr>
            <a:picLocks noChangeAspect="1"/>
          </p:cNvPicPr>
          <p:nvPr/>
        </p:nvPicPr>
        <p:blipFill>
          <a:blip r:embed="rId12"/>
          <a:stretch>
            <a:fillRect/>
          </a:stretch>
        </p:blipFill>
        <p:spPr>
          <a:xfrm>
            <a:off x="691728" y="1254277"/>
            <a:ext cx="3705837" cy="5241636"/>
          </a:xfrm>
          <a:prstGeom prst="rect">
            <a:avLst/>
          </a:prstGeom>
        </p:spPr>
      </p:pic>
    </p:spTree>
    <p:extLst>
      <p:ext uri="{BB962C8B-B14F-4D97-AF65-F5344CB8AC3E}">
        <p14:creationId xmlns:p14="http://schemas.microsoft.com/office/powerpoint/2010/main" val="311052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4325-1A01-408C-0370-0044A1D3BF29}"/>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EC83CBB3-5A98-031C-E29B-36CCDA633B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70000"/>
            <a:ext cx="2113090" cy="468000"/>
          </a:xfrm>
          <a:prstGeom prst="rect">
            <a:avLst/>
          </a:prstGeom>
        </p:spPr>
      </p:pic>
      <p:pic>
        <p:nvPicPr>
          <p:cNvPr id="7" name="Graphic 6">
            <a:extLst>
              <a:ext uri="{FF2B5EF4-FFF2-40B4-BE49-F238E27FC236}">
                <a16:creationId xmlns:a16="http://schemas.microsoft.com/office/drawing/2014/main" id="{541135B9-8209-016A-DDE0-82055B6FAE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0CA33894-296D-D1CA-501C-3515DEADF2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9460F119-C92B-BF1C-C320-4F4038C639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55323"/>
            <a:ext cx="2113090" cy="468000"/>
          </a:xfrm>
          <a:prstGeom prst="rect">
            <a:avLst/>
          </a:prstGeom>
        </p:spPr>
      </p:pic>
      <p:pic>
        <p:nvPicPr>
          <p:cNvPr id="10" name="Graphic 9">
            <a:extLst>
              <a:ext uri="{FF2B5EF4-FFF2-40B4-BE49-F238E27FC236}">
                <a16:creationId xmlns:a16="http://schemas.microsoft.com/office/drawing/2014/main" id="{C90B9052-B99D-2CE1-DB73-A8ED4B2850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7EC4CB85-0022-343B-FF60-B75E9BC580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2" name="TextBox 1">
            <a:extLst>
              <a:ext uri="{FF2B5EF4-FFF2-40B4-BE49-F238E27FC236}">
                <a16:creationId xmlns:a16="http://schemas.microsoft.com/office/drawing/2014/main" id="{B58269F6-92EE-0122-76A4-21C2A878C51C}"/>
              </a:ext>
            </a:extLst>
          </p:cNvPr>
          <p:cNvSpPr txBox="1"/>
          <p:nvPr/>
        </p:nvSpPr>
        <p:spPr>
          <a:xfrm>
            <a:off x="5760261" y="1503691"/>
            <a:ext cx="4951413" cy="4955203"/>
          </a:xfrm>
          <a:prstGeom prst="rect">
            <a:avLst/>
          </a:prstGeom>
          <a:noFill/>
        </p:spPr>
        <p:txBody>
          <a:bodyPr wrap="square" lIns="91440" tIns="45720" rIns="91440" bIns="45720" rtlCol="0" anchor="t">
            <a:spAutoFit/>
          </a:bodyPr>
          <a:lstStyle/>
          <a:p>
            <a:pPr marL="285750" indent="-285750">
              <a:buFont typeface="Arial,Sans-Serif"/>
              <a:buChar char="•"/>
            </a:pPr>
            <a:r>
              <a:rPr lang="en-GB" sz="2800">
                <a:latin typeface="Calibri"/>
                <a:ea typeface="Calibri"/>
                <a:cs typeface="Calibri"/>
              </a:rPr>
              <a:t> </a:t>
            </a:r>
            <a:r>
              <a:rPr lang="en-GB" sz="2400">
                <a:latin typeface="Arial"/>
                <a:cs typeface="Arial"/>
              </a:rPr>
              <a:t>Each hub also has </a:t>
            </a:r>
            <a:r>
              <a:rPr lang="en-GB" sz="2400" b="1">
                <a:latin typeface="Arial"/>
                <a:cs typeface="Arial"/>
              </a:rPr>
              <a:t>Open Access Health Visitor Clinics</a:t>
            </a:r>
            <a:r>
              <a:rPr lang="en-GB" sz="2400">
                <a:latin typeface="Arial"/>
                <a:cs typeface="Arial"/>
              </a:rPr>
              <a:t> which is also attended by Early Help Family Support Worker. Follow this link:</a:t>
            </a:r>
            <a:endParaRPr lang="en-US" sz="2400">
              <a:latin typeface="Arial"/>
              <a:cs typeface="Arial"/>
            </a:endParaRPr>
          </a:p>
          <a:p>
            <a:pPr marL="285750" indent="-285750">
              <a:buFont typeface="Arial,Sans-Serif"/>
              <a:buChar char="•"/>
            </a:pPr>
            <a:r>
              <a:rPr lang="en-GB" sz="2400">
                <a:latin typeface="Calibri"/>
                <a:ea typeface="Calibri"/>
                <a:cs typeface="Calibri"/>
                <a:hlinkClick r:id="rId12"/>
              </a:rPr>
              <a:t>Welcome to the Shropshire Together Community and Family Directory - </a:t>
            </a:r>
            <a:r>
              <a:rPr lang="en-GB" sz="2400">
                <a:hlinkClick r:id="rId12"/>
              </a:rPr>
              <a:t>Shropshire </a:t>
            </a:r>
            <a:r>
              <a:rPr lang="en-GB" sz="2400">
                <a:latin typeface="Calibri"/>
                <a:ea typeface="Calibri"/>
                <a:cs typeface="Calibri"/>
                <a:hlinkClick r:id="rId12"/>
              </a:rPr>
              <a:t>Together Community Directory</a:t>
            </a:r>
            <a:endParaRPr lang="en-US" sz="2400">
              <a:latin typeface="Calibri"/>
              <a:ea typeface="Calibri"/>
              <a:cs typeface="Calibri"/>
            </a:endParaRPr>
          </a:p>
          <a:p>
            <a:pPr marL="285750" indent="-285750">
              <a:buFont typeface="Arial,Sans-Serif"/>
              <a:buChar char="•"/>
            </a:pPr>
            <a:r>
              <a:rPr lang="en-GB" sz="2400">
                <a:latin typeface="Arial"/>
                <a:cs typeface="Arial"/>
              </a:rPr>
              <a:t>Families can see a Health Visitor to talk about their child's health and development without the need for an appointment.</a:t>
            </a:r>
          </a:p>
        </p:txBody>
      </p:sp>
      <p:sp>
        <p:nvSpPr>
          <p:cNvPr id="12" name="TextBox 11">
            <a:extLst>
              <a:ext uri="{FF2B5EF4-FFF2-40B4-BE49-F238E27FC236}">
                <a16:creationId xmlns:a16="http://schemas.microsoft.com/office/drawing/2014/main" id="{771841EF-920F-C73E-2EE0-6C71B4B57A3A}"/>
              </a:ext>
            </a:extLst>
          </p:cNvPr>
          <p:cNvSpPr txBox="1"/>
          <p:nvPr/>
        </p:nvSpPr>
        <p:spPr>
          <a:xfrm>
            <a:off x="4392000" y="285158"/>
            <a:ext cx="7446331" cy="523220"/>
          </a:xfrm>
          <a:prstGeom prst="rect">
            <a:avLst/>
          </a:prstGeom>
          <a:solidFill>
            <a:srgbClr val="FFCC99"/>
          </a:solidFill>
        </p:spPr>
        <p:txBody>
          <a:bodyPr wrap="square" lIns="91440" tIns="45720" rIns="91440" bIns="45720" rtlCol="0" anchor="t">
            <a:spAutoFit/>
          </a:bodyPr>
          <a:lstStyle/>
          <a:p>
            <a:pPr algn="ctr"/>
            <a:r>
              <a:rPr lang="en-GB" sz="2800" b="1" i="1">
                <a:latin typeface="Arial"/>
                <a:cs typeface="Arial"/>
              </a:rPr>
              <a:t>Open Access Health Visitor Clinics </a:t>
            </a:r>
            <a:endParaRPr lang="en-US"/>
          </a:p>
        </p:txBody>
      </p:sp>
      <p:pic>
        <p:nvPicPr>
          <p:cNvPr id="5" name="Picture 4" descr="A poster with a qr code&#10;&#10;AI-generated content may be incorrect.">
            <a:extLst>
              <a:ext uri="{FF2B5EF4-FFF2-40B4-BE49-F238E27FC236}">
                <a16:creationId xmlns:a16="http://schemas.microsoft.com/office/drawing/2014/main" id="{A98A995B-9FFC-C650-9DFD-05ADC9421C3D}"/>
              </a:ext>
            </a:extLst>
          </p:cNvPr>
          <p:cNvPicPr>
            <a:picLocks noChangeAspect="1"/>
          </p:cNvPicPr>
          <p:nvPr/>
        </p:nvPicPr>
        <p:blipFill>
          <a:blip r:embed="rId13"/>
          <a:stretch>
            <a:fillRect/>
          </a:stretch>
        </p:blipFill>
        <p:spPr>
          <a:xfrm>
            <a:off x="1016414" y="1504122"/>
            <a:ext cx="3378476" cy="4766365"/>
          </a:xfrm>
          <a:prstGeom prst="rect">
            <a:avLst/>
          </a:prstGeom>
        </p:spPr>
      </p:pic>
    </p:spTree>
    <p:extLst>
      <p:ext uri="{BB962C8B-B14F-4D97-AF65-F5344CB8AC3E}">
        <p14:creationId xmlns:p14="http://schemas.microsoft.com/office/powerpoint/2010/main" val="139756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B8E75-2315-BB7E-E0F1-A0DE2973D46B}"/>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F3472794-4413-97F9-1D77-59C11A3C82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70000"/>
            <a:ext cx="2113090" cy="468000"/>
          </a:xfrm>
          <a:prstGeom prst="rect">
            <a:avLst/>
          </a:prstGeom>
        </p:spPr>
      </p:pic>
      <p:pic>
        <p:nvPicPr>
          <p:cNvPr id="7" name="Graphic 6">
            <a:extLst>
              <a:ext uri="{FF2B5EF4-FFF2-40B4-BE49-F238E27FC236}">
                <a16:creationId xmlns:a16="http://schemas.microsoft.com/office/drawing/2014/main" id="{64D46964-DE3C-B2C1-186C-0F26A56DFF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4B4611BC-1D3E-CE6C-9A98-9B284A0853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85E3AEEE-C312-59BB-8810-93FE25F10F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0000" y="255323"/>
            <a:ext cx="2113090" cy="468000"/>
          </a:xfrm>
          <a:prstGeom prst="rect">
            <a:avLst/>
          </a:prstGeom>
        </p:spPr>
      </p:pic>
      <p:pic>
        <p:nvPicPr>
          <p:cNvPr id="10" name="Graphic 9">
            <a:extLst>
              <a:ext uri="{FF2B5EF4-FFF2-40B4-BE49-F238E27FC236}">
                <a16:creationId xmlns:a16="http://schemas.microsoft.com/office/drawing/2014/main" id="{4038FF14-14D9-87DE-5663-7D83C9005E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9F840F4A-8C1D-9CF8-F5A2-B4DFDCB0AE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8000" y="6264000"/>
            <a:ext cx="2736000" cy="611776"/>
          </a:xfrm>
          <a:prstGeom prst="rect">
            <a:avLst/>
          </a:prstGeom>
        </p:spPr>
      </p:pic>
      <p:sp>
        <p:nvSpPr>
          <p:cNvPr id="2" name="TextBox 1">
            <a:extLst>
              <a:ext uri="{FF2B5EF4-FFF2-40B4-BE49-F238E27FC236}">
                <a16:creationId xmlns:a16="http://schemas.microsoft.com/office/drawing/2014/main" id="{3017D7CC-377D-0FEE-D280-017B4698A3FF}"/>
              </a:ext>
            </a:extLst>
          </p:cNvPr>
          <p:cNvSpPr txBox="1"/>
          <p:nvPr/>
        </p:nvSpPr>
        <p:spPr>
          <a:xfrm>
            <a:off x="5331071" y="1720043"/>
            <a:ext cx="5856978" cy="3395801"/>
          </a:xfrm>
          <a:prstGeom prst="rect">
            <a:avLst/>
          </a:prstGeom>
          <a:noFill/>
        </p:spPr>
        <p:txBody>
          <a:bodyPr wrap="square" lIns="91440" tIns="45720" rIns="91440" bIns="45720" rtlCol="0" anchor="t">
            <a:spAutoFit/>
          </a:bodyPr>
          <a:lstStyle/>
          <a:p>
            <a:pPr marL="285750" indent="-285750">
              <a:lnSpc>
                <a:spcPct val="90000"/>
              </a:lnSpc>
              <a:spcBef>
                <a:spcPts val="1000"/>
              </a:spcBef>
              <a:buFont typeface="Arial"/>
              <a:buChar char="•"/>
            </a:pPr>
            <a:r>
              <a:rPr lang="en-GB" sz="2000">
                <a:latin typeface="Arial"/>
                <a:cs typeface="Arial"/>
              </a:rPr>
              <a:t>Shropshire Council Parenting Team: Offer courses, both virtual and face to face. For more information please call 01743 250950 or visit </a:t>
            </a:r>
            <a:r>
              <a:rPr lang="en-GB" sz="2000">
                <a:latin typeface="Arial"/>
                <a:cs typeface="Arial"/>
                <a:hlinkClick r:id="rId12"/>
              </a:rPr>
              <a:t>The Parenting Team | Shropshire Council</a:t>
            </a:r>
            <a:r>
              <a:rPr lang="en-GB" sz="2000">
                <a:latin typeface="Arial"/>
                <a:cs typeface="Arial"/>
              </a:rPr>
              <a:t>  </a:t>
            </a:r>
            <a:endParaRPr lang="en-US" sz="2000">
              <a:latin typeface="Arial"/>
              <a:cs typeface="Arial"/>
            </a:endParaRPr>
          </a:p>
          <a:p>
            <a:pPr marL="285750" indent="-285750">
              <a:lnSpc>
                <a:spcPct val="90000"/>
              </a:lnSpc>
              <a:spcBef>
                <a:spcPts val="1000"/>
              </a:spcBef>
              <a:buFont typeface="Arial"/>
              <a:buChar char="•"/>
            </a:pPr>
            <a:endParaRPr lang="en-GB" sz="2000">
              <a:latin typeface="Arial"/>
              <a:cs typeface="Arial"/>
            </a:endParaRPr>
          </a:p>
          <a:p>
            <a:pPr marL="285750" indent="-285750">
              <a:lnSpc>
                <a:spcPct val="90000"/>
              </a:lnSpc>
              <a:spcBef>
                <a:spcPts val="1000"/>
              </a:spcBef>
              <a:buFont typeface="Arial"/>
              <a:buChar char="•"/>
            </a:pPr>
            <a:r>
              <a:rPr lang="en-GB" sz="2000">
                <a:latin typeface="Arial"/>
                <a:cs typeface="Arial"/>
              </a:rPr>
              <a:t>Togetherness ‘Solihull Approach’ </a:t>
            </a:r>
            <a:r>
              <a:rPr lang="en-GB" sz="2000" err="1">
                <a:latin typeface="Arial"/>
                <a:cs typeface="Arial"/>
              </a:rPr>
              <a:t>website'Understanding</a:t>
            </a:r>
            <a:r>
              <a:rPr lang="en-GB" sz="2000">
                <a:latin typeface="Arial"/>
                <a:cs typeface="Arial"/>
              </a:rPr>
              <a:t> your child' courses – for Shropshire residents – please use code ‘DARWIN18’, and lots resources/tips on the website too  – more information here </a:t>
            </a:r>
            <a:r>
              <a:rPr lang="en-GB" sz="2000">
                <a:latin typeface="Arial"/>
                <a:cs typeface="Arial"/>
                <a:hlinkClick r:id="rId13"/>
              </a:rPr>
              <a:t>Home - Togetherness</a:t>
            </a:r>
            <a:endParaRPr lang="en-GB" sz="2000"/>
          </a:p>
        </p:txBody>
      </p:sp>
      <p:sp>
        <p:nvSpPr>
          <p:cNvPr id="12" name="TextBox 11">
            <a:extLst>
              <a:ext uri="{FF2B5EF4-FFF2-40B4-BE49-F238E27FC236}">
                <a16:creationId xmlns:a16="http://schemas.microsoft.com/office/drawing/2014/main" id="{BE9CEEE0-968C-A4C8-646C-4FF5D11C1B23}"/>
              </a:ext>
            </a:extLst>
          </p:cNvPr>
          <p:cNvSpPr txBox="1"/>
          <p:nvPr/>
        </p:nvSpPr>
        <p:spPr>
          <a:xfrm>
            <a:off x="4745391" y="260561"/>
            <a:ext cx="5966003" cy="677108"/>
          </a:xfrm>
          <a:prstGeom prst="rect">
            <a:avLst/>
          </a:prstGeom>
          <a:solidFill>
            <a:srgbClr val="FFCC99"/>
          </a:solidFill>
        </p:spPr>
        <p:txBody>
          <a:bodyPr wrap="square" lIns="91440" tIns="45720" rIns="91440" bIns="45720" rtlCol="0" anchor="t">
            <a:spAutoFit/>
          </a:bodyPr>
          <a:lstStyle/>
          <a:p>
            <a:pPr algn="ctr"/>
            <a:r>
              <a:rPr lang="en-GB" sz="3800" b="1">
                <a:latin typeface="Arial"/>
                <a:cs typeface="Arial"/>
              </a:rPr>
              <a:t>Parenting Support</a:t>
            </a:r>
            <a:endParaRPr lang="en-US"/>
          </a:p>
        </p:txBody>
      </p:sp>
      <p:pic>
        <p:nvPicPr>
          <p:cNvPr id="5" name="Picture 4" descr="A poster of a couple of people&#10;&#10;AI-generated content may be incorrect.">
            <a:extLst>
              <a:ext uri="{FF2B5EF4-FFF2-40B4-BE49-F238E27FC236}">
                <a16:creationId xmlns:a16="http://schemas.microsoft.com/office/drawing/2014/main" id="{A42EE304-06B5-6AEF-52E8-51900FC3D418}"/>
              </a:ext>
            </a:extLst>
          </p:cNvPr>
          <p:cNvPicPr>
            <a:picLocks noChangeAspect="1"/>
          </p:cNvPicPr>
          <p:nvPr/>
        </p:nvPicPr>
        <p:blipFill>
          <a:blip r:embed="rId14"/>
          <a:stretch>
            <a:fillRect/>
          </a:stretch>
        </p:blipFill>
        <p:spPr>
          <a:xfrm>
            <a:off x="743816" y="1180523"/>
            <a:ext cx="3638550" cy="5143500"/>
          </a:xfrm>
          <a:prstGeom prst="rect">
            <a:avLst/>
          </a:prstGeom>
        </p:spPr>
      </p:pic>
    </p:spTree>
    <p:extLst>
      <p:ext uri="{BB962C8B-B14F-4D97-AF65-F5344CB8AC3E}">
        <p14:creationId xmlns:p14="http://schemas.microsoft.com/office/powerpoint/2010/main" val="2061517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37178d-3180-4666-a039-d1fc4f3c29c2" xsi:nil="true"/>
    <lcf76f155ced4ddcb4097134ff3c332f xmlns="e557bbdc-7c45-46d3-9322-786b8d3d81c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1996ADB0966946831600928F749DA2" ma:contentTypeVersion="20" ma:contentTypeDescription="Create a new document." ma:contentTypeScope="" ma:versionID="a602fed4172eab9831efaac1e19f342b">
  <xsd:schema xmlns:xsd="http://www.w3.org/2001/XMLSchema" xmlns:xs="http://www.w3.org/2001/XMLSchema" xmlns:p="http://schemas.microsoft.com/office/2006/metadata/properties" xmlns:ns2="e557bbdc-7c45-46d3-9322-786b8d3d81ce" xmlns:ns3="7b37178d-3180-4666-a039-d1fc4f3c29c2" targetNamespace="http://schemas.microsoft.com/office/2006/metadata/properties" ma:root="true" ma:fieldsID="8cb6190c9b18f0a0e48d6a38da43aacd" ns2:_="" ns3:_="">
    <xsd:import namespace="e557bbdc-7c45-46d3-9322-786b8d3d81ce"/>
    <xsd:import namespace="7b37178d-3180-4666-a039-d1fc4f3c29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7bbdc-7c45-46d3-9322-786b8d3d8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37178d-3180-4666-a039-d1fc4f3c29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b146ca-91f7-46e9-a266-5f2e7892c693}" ma:internalName="TaxCatchAll" ma:showField="CatchAllData" ma:web="7b37178d-3180-4666-a039-d1fc4f3c2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385B5D-43DA-4218-B253-4030A416D47A}">
  <ds:schemaRefs>
    <ds:schemaRef ds:uri="http://purl.org/dc/elements/1.1/"/>
    <ds:schemaRef ds:uri="e557bbdc-7c45-46d3-9322-786b8d3d81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7b37178d-3180-4666-a039-d1fc4f3c29c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AC941AD-9433-4931-83C5-0F3AD42965B5}">
  <ds:schemaRefs>
    <ds:schemaRef ds:uri="http://schemas.microsoft.com/sharepoint/v3/contenttype/forms"/>
  </ds:schemaRefs>
</ds:datastoreItem>
</file>

<file path=customXml/itemProps3.xml><?xml version="1.0" encoding="utf-8"?>
<ds:datastoreItem xmlns:ds="http://schemas.openxmlformats.org/officeDocument/2006/customXml" ds:itemID="{5EEC1919-C769-4A8B-80C6-E63CE98CBC72}">
  <ds:schemaRefs>
    <ds:schemaRef ds:uri="7b37178d-3180-4666-a039-d1fc4f3c29c2"/>
    <ds:schemaRef ds:uri="e557bbdc-7c45-46d3-9322-786b8d3d8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TM03090430[[fn=Banded]]</Template>
  <TotalTime>0</TotalTime>
  <Words>2850</Words>
  <Application>Microsoft Office PowerPoint</Application>
  <PresentationFormat>Widescreen</PresentationFormat>
  <Paragraphs>317</Paragraphs>
  <Slides>45</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Aptos</vt:lpstr>
      <vt:lpstr>Arial</vt:lpstr>
      <vt:lpstr>Arial,Sans-Serif</vt:lpstr>
      <vt:lpstr>Calibri</vt:lpstr>
      <vt:lpstr>Calibri Light</vt:lpstr>
      <vt:lpstr>Poppins SemiBold</vt:lpstr>
      <vt:lpstr>Wingdings</vt:lpstr>
      <vt:lpstr>Office Theme</vt:lpstr>
      <vt:lpstr>1_Office Theme</vt:lpstr>
      <vt:lpstr>Office Theme</vt:lpstr>
      <vt:lpstr>Early Years Network Meeting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Years Apprenticeships with Shrewsbury College  Jules Rhodes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Years Provider Agreement Launching April 2026</vt:lpstr>
      <vt:lpstr>Hourly Rates 26/27</vt:lpstr>
      <vt:lpstr>Hourly Rates 26/27</vt:lpstr>
      <vt:lpstr>General reminders</vt:lpstr>
      <vt:lpstr>General reminders</vt:lpstr>
      <vt:lpstr>Early Years Talkboost Online Tracker </vt:lpstr>
      <vt:lpstr>Why use the tracker?</vt:lpstr>
      <vt:lpstr>Adding a child to the tracker</vt:lpstr>
      <vt:lpstr>Adding a child to the tracker</vt:lpstr>
      <vt:lpstr>Adding a child to the tracker</vt:lpstr>
      <vt:lpstr>Adding an assessment </vt:lpstr>
      <vt:lpstr>What does it look like?</vt:lpstr>
      <vt:lpstr>How to share with the local authority? </vt:lpstr>
      <vt:lpstr>How to share with the local authority? </vt:lpstr>
      <vt:lpstr>Common problems </vt:lpstr>
      <vt:lpstr>Support available on 25th of March 9am-10.30am </vt:lpstr>
      <vt:lpstr>PowerPoint Presentation</vt:lpstr>
      <vt:lpstr>Children's Reporting Portal </vt:lpstr>
      <vt:lpstr>Safer Sleep</vt:lpstr>
      <vt:lpstr>Safer Sleep</vt:lpstr>
    </vt:vector>
  </TitlesOfParts>
  <Company>Shropshire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Steele</dc:creator>
  <cp:lastModifiedBy>Laurie Johnson</cp:lastModifiedBy>
  <cp:revision>14</cp:revision>
  <dcterms:created xsi:type="dcterms:W3CDTF">2026-02-03T12:43:56Z</dcterms:created>
  <dcterms:modified xsi:type="dcterms:W3CDTF">2026-03-23T17:56:52Z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0x0101000B1996ADB0966946831600928F749DA2</vt:lpwstr>
  </property>
  <property fmtid="{D5CDD505-2E9C-101B-9397-08002B2CF9AE}" pid="3" name="MediaServiceImageTags">
    <vt:lpwstr/>
  </property>
</Properties>
</file>