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65" r:id="rId5"/>
    <p:sldId id="267" r:id="rId6"/>
    <p:sldId id="258" r:id="rId7"/>
    <p:sldId id="259" r:id="rId8"/>
    <p:sldId id="262" r:id="rId9"/>
    <p:sldId id="260" r:id="rId10"/>
    <p:sldId id="263" r:id="rId1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A739CC-5371-4B8C-9228-C0160EA11668}" v="355" dt="2025-02-05T11:44:54.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Bate" userId="afd4a8a1-5228-4e6b-a640-e09e8e02478f" providerId="ADAL" clId="{6AA739CC-5371-4B8C-9228-C0160EA11668}"/>
    <pc:docChg chg="delSld modSld">
      <pc:chgData name="Leah Bate" userId="afd4a8a1-5228-4e6b-a640-e09e8e02478f" providerId="ADAL" clId="{6AA739CC-5371-4B8C-9228-C0160EA11668}" dt="2025-02-05T11:44:54.869" v="354" actId="2696"/>
      <pc:docMkLst>
        <pc:docMk/>
      </pc:docMkLst>
      <pc:sldChg chg="modSp mod">
        <pc:chgData name="Leah Bate" userId="afd4a8a1-5228-4e6b-a640-e09e8e02478f" providerId="ADAL" clId="{6AA739CC-5371-4B8C-9228-C0160EA11668}" dt="2025-02-05T11:42:08.759" v="327" actId="207"/>
        <pc:sldMkLst>
          <pc:docMk/>
          <pc:sldMk cId="1641114456" sldId="258"/>
        </pc:sldMkLst>
        <pc:picChg chg="mod">
          <ac:chgData name="Leah Bate" userId="afd4a8a1-5228-4e6b-a640-e09e8e02478f" providerId="ADAL" clId="{6AA739CC-5371-4B8C-9228-C0160EA11668}" dt="2025-02-05T11:41:49.429" v="325" actId="207"/>
          <ac:picMkLst>
            <pc:docMk/>
            <pc:sldMk cId="1641114456" sldId="258"/>
            <ac:picMk id="46" creationId="{ED6C429D-7686-3DC3-6A64-D3F6590673CA}"/>
          </ac:picMkLst>
        </pc:picChg>
        <pc:picChg chg="mod">
          <ac:chgData name="Leah Bate" userId="afd4a8a1-5228-4e6b-a640-e09e8e02478f" providerId="ADAL" clId="{6AA739CC-5371-4B8C-9228-C0160EA11668}" dt="2025-02-05T11:42:08.759" v="327" actId="207"/>
          <ac:picMkLst>
            <pc:docMk/>
            <pc:sldMk cId="1641114456" sldId="258"/>
            <ac:picMk id="51" creationId="{7958773A-AD67-12B7-CCB5-113D70D2EE1B}"/>
          </ac:picMkLst>
        </pc:picChg>
      </pc:sldChg>
      <pc:sldChg chg="modSp mod">
        <pc:chgData name="Leah Bate" userId="afd4a8a1-5228-4e6b-a640-e09e8e02478f" providerId="ADAL" clId="{6AA739CC-5371-4B8C-9228-C0160EA11668}" dt="2025-02-05T11:43:13.570" v="342" actId="20577"/>
        <pc:sldMkLst>
          <pc:docMk/>
          <pc:sldMk cId="174720552" sldId="259"/>
        </pc:sldMkLst>
        <pc:spChg chg="mod">
          <ac:chgData name="Leah Bate" userId="afd4a8a1-5228-4e6b-a640-e09e8e02478f" providerId="ADAL" clId="{6AA739CC-5371-4B8C-9228-C0160EA11668}" dt="2025-02-05T11:43:13.570" v="342" actId="20577"/>
          <ac:spMkLst>
            <pc:docMk/>
            <pc:sldMk cId="174720552" sldId="259"/>
            <ac:spMk id="2" creationId="{41F5BD00-653A-1F00-A9F7-DB4B0AE2739E}"/>
          </ac:spMkLst>
        </pc:spChg>
      </pc:sldChg>
      <pc:sldChg chg="modSp mod">
        <pc:chgData name="Leah Bate" userId="afd4a8a1-5228-4e6b-a640-e09e8e02478f" providerId="ADAL" clId="{6AA739CC-5371-4B8C-9228-C0160EA11668}" dt="2025-02-05T11:44:00.399" v="353" actId="20577"/>
        <pc:sldMkLst>
          <pc:docMk/>
          <pc:sldMk cId="4268820844" sldId="260"/>
        </pc:sldMkLst>
        <pc:spChg chg="mod">
          <ac:chgData name="Leah Bate" userId="afd4a8a1-5228-4e6b-a640-e09e8e02478f" providerId="ADAL" clId="{6AA739CC-5371-4B8C-9228-C0160EA11668}" dt="2025-02-05T11:44:00.399" v="353" actId="20577"/>
          <ac:spMkLst>
            <pc:docMk/>
            <pc:sldMk cId="4268820844" sldId="260"/>
            <ac:spMk id="12" creationId="{2A20E3BC-35C6-6648-0E9D-D0F3ADFFC8B2}"/>
          </ac:spMkLst>
        </pc:spChg>
      </pc:sldChg>
      <pc:sldChg chg="del">
        <pc:chgData name="Leah Bate" userId="afd4a8a1-5228-4e6b-a640-e09e8e02478f" providerId="ADAL" clId="{6AA739CC-5371-4B8C-9228-C0160EA11668}" dt="2025-02-05T11:44:54.869" v="354" actId="2696"/>
        <pc:sldMkLst>
          <pc:docMk/>
          <pc:sldMk cId="3437066685" sldId="264"/>
        </pc:sldMkLst>
      </pc:sldChg>
      <pc:sldChg chg="modSp mod">
        <pc:chgData name="Leah Bate" userId="afd4a8a1-5228-4e6b-a640-e09e8e02478f" providerId="ADAL" clId="{6AA739CC-5371-4B8C-9228-C0160EA11668}" dt="2025-02-05T11:38:30.379" v="319" actId="20577"/>
        <pc:sldMkLst>
          <pc:docMk/>
          <pc:sldMk cId="3169865928" sldId="265"/>
        </pc:sldMkLst>
        <pc:spChg chg="mod">
          <ac:chgData name="Leah Bate" userId="afd4a8a1-5228-4e6b-a640-e09e8e02478f" providerId="ADAL" clId="{6AA739CC-5371-4B8C-9228-C0160EA11668}" dt="2025-02-05T11:38:30.379" v="319" actId="20577"/>
          <ac:spMkLst>
            <pc:docMk/>
            <pc:sldMk cId="3169865928" sldId="265"/>
            <ac:spMk id="6" creationId="{EB0627EC-BC13-E764-A38B-32DB0844514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A9662FB-1EA8-48C3-AD97-8064FA9C93C5}" type="datetimeFigureOut">
              <a:rPr lang="en-GB" smtClean="0"/>
              <a:t>05/02/2025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0DEA3FB-42C4-48D6-8E8B-0CA39F30C70C}" type="slidenum">
              <a:rPr lang="en-GB" smtClean="0"/>
              <a:t>‹#›</a:t>
            </a:fld>
            <a:endParaRPr lang="en-GB"/>
          </a:p>
        </p:txBody>
      </p:sp>
    </p:spTree>
    <p:extLst>
      <p:ext uri="{BB962C8B-B14F-4D97-AF65-F5344CB8AC3E}">
        <p14:creationId xmlns:p14="http://schemas.microsoft.com/office/powerpoint/2010/main" val="242283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38DC-5805-8C01-6F86-7F55D9CF5E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CAECDF8-9705-C3FA-4A93-567A7583F4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D7FA60F-80B6-8066-31A9-F29B255D43C4}"/>
              </a:ext>
            </a:extLst>
          </p:cNvPr>
          <p:cNvSpPr>
            <a:spLocks noGrp="1"/>
          </p:cNvSpPr>
          <p:nvPr>
            <p:ph type="dt" sz="half" idx="10"/>
          </p:nvPr>
        </p:nvSpPr>
        <p:spPr/>
        <p:txBody>
          <a:bodyPr/>
          <a:lstStyle/>
          <a:p>
            <a:fld id="{EDB04292-AF65-4E8A-B818-D34B3CA6BBA0}" type="datetimeFigureOut">
              <a:rPr lang="en-GB" smtClean="0"/>
              <a:t>05/02/2025</a:t>
            </a:fld>
            <a:endParaRPr lang="en-GB"/>
          </a:p>
        </p:txBody>
      </p:sp>
      <p:sp>
        <p:nvSpPr>
          <p:cNvPr id="5" name="Footer Placeholder 4">
            <a:extLst>
              <a:ext uri="{FF2B5EF4-FFF2-40B4-BE49-F238E27FC236}">
                <a16:creationId xmlns:a16="http://schemas.microsoft.com/office/drawing/2014/main" id="{FABCFEF6-77A0-7E15-18CF-8FC4D72D4F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BC37BA-5F9D-9B99-3A39-EBBBF95EE8F7}"/>
              </a:ext>
            </a:extLst>
          </p:cNvPr>
          <p:cNvSpPr>
            <a:spLocks noGrp="1"/>
          </p:cNvSpPr>
          <p:nvPr>
            <p:ph type="sldNum" sz="quarter" idx="12"/>
          </p:nvPr>
        </p:nvSpPr>
        <p:spPr/>
        <p:txBody>
          <a:bodyPr/>
          <a:lstStyle/>
          <a:p>
            <a:fld id="{735E045E-9D4B-448E-AE9A-8FA39F7E0205}" type="slidenum">
              <a:rPr lang="en-GB" smtClean="0"/>
              <a:t>‹#›</a:t>
            </a:fld>
            <a:endParaRPr lang="en-GB"/>
          </a:p>
        </p:txBody>
      </p:sp>
    </p:spTree>
    <p:extLst>
      <p:ext uri="{BB962C8B-B14F-4D97-AF65-F5344CB8AC3E}">
        <p14:creationId xmlns:p14="http://schemas.microsoft.com/office/powerpoint/2010/main" val="1358890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C7D4-1B63-AD4B-89B2-FAEACA4E37D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0FA267-31FE-AC21-86D5-F066A9044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F49FA0-3B66-979A-F421-A47C52016798}"/>
              </a:ext>
            </a:extLst>
          </p:cNvPr>
          <p:cNvSpPr>
            <a:spLocks noGrp="1"/>
          </p:cNvSpPr>
          <p:nvPr>
            <p:ph type="dt" sz="half" idx="10"/>
          </p:nvPr>
        </p:nvSpPr>
        <p:spPr/>
        <p:txBody>
          <a:bodyPr/>
          <a:lstStyle/>
          <a:p>
            <a:fld id="{EDB04292-AF65-4E8A-B818-D34B3CA6BBA0}" type="datetimeFigureOut">
              <a:rPr lang="en-GB" smtClean="0"/>
              <a:t>05/02/2025</a:t>
            </a:fld>
            <a:endParaRPr lang="en-GB"/>
          </a:p>
        </p:txBody>
      </p:sp>
      <p:sp>
        <p:nvSpPr>
          <p:cNvPr id="5" name="Footer Placeholder 4">
            <a:extLst>
              <a:ext uri="{FF2B5EF4-FFF2-40B4-BE49-F238E27FC236}">
                <a16:creationId xmlns:a16="http://schemas.microsoft.com/office/drawing/2014/main" id="{39F6C169-63FC-7503-2E1D-E14302A43F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0E8655-EE47-E618-B66E-A5BA8CA4C67E}"/>
              </a:ext>
            </a:extLst>
          </p:cNvPr>
          <p:cNvSpPr>
            <a:spLocks noGrp="1"/>
          </p:cNvSpPr>
          <p:nvPr>
            <p:ph type="sldNum" sz="quarter" idx="12"/>
          </p:nvPr>
        </p:nvSpPr>
        <p:spPr/>
        <p:txBody>
          <a:bodyPr/>
          <a:lstStyle/>
          <a:p>
            <a:fld id="{735E045E-9D4B-448E-AE9A-8FA39F7E0205}" type="slidenum">
              <a:rPr lang="en-GB" smtClean="0"/>
              <a:t>‹#›</a:t>
            </a:fld>
            <a:endParaRPr lang="en-GB"/>
          </a:p>
        </p:txBody>
      </p:sp>
    </p:spTree>
    <p:extLst>
      <p:ext uri="{BB962C8B-B14F-4D97-AF65-F5344CB8AC3E}">
        <p14:creationId xmlns:p14="http://schemas.microsoft.com/office/powerpoint/2010/main" val="54155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38DC84-E3FA-F0CA-0F0F-D8EB28B1F1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AE56A8-E110-4F67-B97E-6F74C6B725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B75CFC-3C59-AB48-F2DA-357A3EFC8284}"/>
              </a:ext>
            </a:extLst>
          </p:cNvPr>
          <p:cNvSpPr>
            <a:spLocks noGrp="1"/>
          </p:cNvSpPr>
          <p:nvPr>
            <p:ph type="dt" sz="half" idx="10"/>
          </p:nvPr>
        </p:nvSpPr>
        <p:spPr/>
        <p:txBody>
          <a:bodyPr/>
          <a:lstStyle/>
          <a:p>
            <a:fld id="{EDB04292-AF65-4E8A-B818-D34B3CA6BBA0}" type="datetimeFigureOut">
              <a:rPr lang="en-GB" smtClean="0"/>
              <a:t>05/02/2025</a:t>
            </a:fld>
            <a:endParaRPr lang="en-GB"/>
          </a:p>
        </p:txBody>
      </p:sp>
      <p:sp>
        <p:nvSpPr>
          <p:cNvPr id="5" name="Footer Placeholder 4">
            <a:extLst>
              <a:ext uri="{FF2B5EF4-FFF2-40B4-BE49-F238E27FC236}">
                <a16:creationId xmlns:a16="http://schemas.microsoft.com/office/drawing/2014/main" id="{8C280903-1723-287B-1AF4-0FF9803546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AE3D94-35ED-7962-73C8-7F48592F0577}"/>
              </a:ext>
            </a:extLst>
          </p:cNvPr>
          <p:cNvSpPr>
            <a:spLocks noGrp="1"/>
          </p:cNvSpPr>
          <p:nvPr>
            <p:ph type="sldNum" sz="quarter" idx="12"/>
          </p:nvPr>
        </p:nvSpPr>
        <p:spPr/>
        <p:txBody>
          <a:bodyPr/>
          <a:lstStyle/>
          <a:p>
            <a:fld id="{735E045E-9D4B-448E-AE9A-8FA39F7E0205}" type="slidenum">
              <a:rPr lang="en-GB" smtClean="0"/>
              <a:t>‹#›</a:t>
            </a:fld>
            <a:endParaRPr lang="en-GB"/>
          </a:p>
        </p:txBody>
      </p:sp>
    </p:spTree>
    <p:extLst>
      <p:ext uri="{BB962C8B-B14F-4D97-AF65-F5344CB8AC3E}">
        <p14:creationId xmlns:p14="http://schemas.microsoft.com/office/powerpoint/2010/main" val="3634584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18B4-CBE6-7F48-2574-9F7A59E39A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4E78BC-B037-038B-7E13-8EBC85BF91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BB216C-CBCE-C28D-2690-A67D5A4304F8}"/>
              </a:ext>
            </a:extLst>
          </p:cNvPr>
          <p:cNvSpPr>
            <a:spLocks noGrp="1"/>
          </p:cNvSpPr>
          <p:nvPr>
            <p:ph type="dt" sz="half" idx="10"/>
          </p:nvPr>
        </p:nvSpPr>
        <p:spPr/>
        <p:txBody>
          <a:bodyPr/>
          <a:lstStyle/>
          <a:p>
            <a:fld id="{EDB04292-AF65-4E8A-B818-D34B3CA6BBA0}" type="datetimeFigureOut">
              <a:rPr lang="en-GB" smtClean="0"/>
              <a:t>05/02/2025</a:t>
            </a:fld>
            <a:endParaRPr lang="en-GB"/>
          </a:p>
        </p:txBody>
      </p:sp>
      <p:sp>
        <p:nvSpPr>
          <p:cNvPr id="5" name="Footer Placeholder 4">
            <a:extLst>
              <a:ext uri="{FF2B5EF4-FFF2-40B4-BE49-F238E27FC236}">
                <a16:creationId xmlns:a16="http://schemas.microsoft.com/office/drawing/2014/main" id="{39C8D337-3553-4BF2-6895-571A705F9E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4C80F5-DADA-F01A-9648-1CE4A1AFEC72}"/>
              </a:ext>
            </a:extLst>
          </p:cNvPr>
          <p:cNvSpPr>
            <a:spLocks noGrp="1"/>
          </p:cNvSpPr>
          <p:nvPr>
            <p:ph type="sldNum" sz="quarter" idx="12"/>
          </p:nvPr>
        </p:nvSpPr>
        <p:spPr/>
        <p:txBody>
          <a:bodyPr/>
          <a:lstStyle/>
          <a:p>
            <a:fld id="{735E045E-9D4B-448E-AE9A-8FA39F7E0205}" type="slidenum">
              <a:rPr lang="en-GB" smtClean="0"/>
              <a:t>‹#›</a:t>
            </a:fld>
            <a:endParaRPr lang="en-GB"/>
          </a:p>
        </p:txBody>
      </p:sp>
    </p:spTree>
    <p:extLst>
      <p:ext uri="{BB962C8B-B14F-4D97-AF65-F5344CB8AC3E}">
        <p14:creationId xmlns:p14="http://schemas.microsoft.com/office/powerpoint/2010/main" val="1185088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C69EC-D051-2402-548A-9B206B7BFB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E170891-D77C-1FBC-C654-0A600B32C5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3C7AC2-BB42-7F2C-376A-69C4518E0D1D}"/>
              </a:ext>
            </a:extLst>
          </p:cNvPr>
          <p:cNvSpPr>
            <a:spLocks noGrp="1"/>
          </p:cNvSpPr>
          <p:nvPr>
            <p:ph type="dt" sz="half" idx="10"/>
          </p:nvPr>
        </p:nvSpPr>
        <p:spPr/>
        <p:txBody>
          <a:bodyPr/>
          <a:lstStyle/>
          <a:p>
            <a:fld id="{EDB04292-AF65-4E8A-B818-D34B3CA6BBA0}" type="datetimeFigureOut">
              <a:rPr lang="en-GB" smtClean="0"/>
              <a:t>05/02/2025</a:t>
            </a:fld>
            <a:endParaRPr lang="en-GB"/>
          </a:p>
        </p:txBody>
      </p:sp>
      <p:sp>
        <p:nvSpPr>
          <p:cNvPr id="5" name="Footer Placeholder 4">
            <a:extLst>
              <a:ext uri="{FF2B5EF4-FFF2-40B4-BE49-F238E27FC236}">
                <a16:creationId xmlns:a16="http://schemas.microsoft.com/office/drawing/2014/main" id="{94A930D4-AAF5-50CC-9F2C-5DB81F923D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F02EDB-065E-30C3-7CA1-DCED2493954E}"/>
              </a:ext>
            </a:extLst>
          </p:cNvPr>
          <p:cNvSpPr>
            <a:spLocks noGrp="1"/>
          </p:cNvSpPr>
          <p:nvPr>
            <p:ph type="sldNum" sz="quarter" idx="12"/>
          </p:nvPr>
        </p:nvSpPr>
        <p:spPr/>
        <p:txBody>
          <a:bodyPr/>
          <a:lstStyle/>
          <a:p>
            <a:fld id="{735E045E-9D4B-448E-AE9A-8FA39F7E0205}" type="slidenum">
              <a:rPr lang="en-GB" smtClean="0"/>
              <a:t>‹#›</a:t>
            </a:fld>
            <a:endParaRPr lang="en-GB"/>
          </a:p>
        </p:txBody>
      </p:sp>
    </p:spTree>
    <p:extLst>
      <p:ext uri="{BB962C8B-B14F-4D97-AF65-F5344CB8AC3E}">
        <p14:creationId xmlns:p14="http://schemas.microsoft.com/office/powerpoint/2010/main" val="2637847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46BC-9120-6741-F60F-96CD22206D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21177B-4167-5BF9-CEB9-3FFAB7A0B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04B59A-3527-38D4-B9E5-C1FB366723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4E34F47-DE2D-1139-C17E-17F7FABA3377}"/>
              </a:ext>
            </a:extLst>
          </p:cNvPr>
          <p:cNvSpPr>
            <a:spLocks noGrp="1"/>
          </p:cNvSpPr>
          <p:nvPr>
            <p:ph type="dt" sz="half" idx="10"/>
          </p:nvPr>
        </p:nvSpPr>
        <p:spPr/>
        <p:txBody>
          <a:bodyPr/>
          <a:lstStyle/>
          <a:p>
            <a:fld id="{EDB04292-AF65-4E8A-B818-D34B3CA6BBA0}" type="datetimeFigureOut">
              <a:rPr lang="en-GB" smtClean="0"/>
              <a:t>05/02/2025</a:t>
            </a:fld>
            <a:endParaRPr lang="en-GB"/>
          </a:p>
        </p:txBody>
      </p:sp>
      <p:sp>
        <p:nvSpPr>
          <p:cNvPr id="6" name="Footer Placeholder 5">
            <a:extLst>
              <a:ext uri="{FF2B5EF4-FFF2-40B4-BE49-F238E27FC236}">
                <a16:creationId xmlns:a16="http://schemas.microsoft.com/office/drawing/2014/main" id="{1B9B052A-994A-607D-212F-6852AAE0DA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818200-AFA3-0B4B-E179-D4FE5F5CC484}"/>
              </a:ext>
            </a:extLst>
          </p:cNvPr>
          <p:cNvSpPr>
            <a:spLocks noGrp="1"/>
          </p:cNvSpPr>
          <p:nvPr>
            <p:ph type="sldNum" sz="quarter" idx="12"/>
          </p:nvPr>
        </p:nvSpPr>
        <p:spPr/>
        <p:txBody>
          <a:bodyPr/>
          <a:lstStyle/>
          <a:p>
            <a:fld id="{735E045E-9D4B-448E-AE9A-8FA39F7E0205}" type="slidenum">
              <a:rPr lang="en-GB" smtClean="0"/>
              <a:t>‹#›</a:t>
            </a:fld>
            <a:endParaRPr lang="en-GB"/>
          </a:p>
        </p:txBody>
      </p:sp>
    </p:spTree>
    <p:extLst>
      <p:ext uri="{BB962C8B-B14F-4D97-AF65-F5344CB8AC3E}">
        <p14:creationId xmlns:p14="http://schemas.microsoft.com/office/powerpoint/2010/main" val="5343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D79-BF99-2607-DB50-D7687F831B9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49FB83-774A-34A7-014C-E698DA8286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C0571A-6C59-7F61-6F36-62CC0FBB7E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3D2184-7193-B533-0B4D-121C04DA46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4501B-1B51-8C0F-13ED-C1A0B42639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B895159-9FC6-3B08-BAC1-FA30E767FE68}"/>
              </a:ext>
            </a:extLst>
          </p:cNvPr>
          <p:cNvSpPr>
            <a:spLocks noGrp="1"/>
          </p:cNvSpPr>
          <p:nvPr>
            <p:ph type="dt" sz="half" idx="10"/>
          </p:nvPr>
        </p:nvSpPr>
        <p:spPr/>
        <p:txBody>
          <a:bodyPr/>
          <a:lstStyle/>
          <a:p>
            <a:fld id="{EDB04292-AF65-4E8A-B818-D34B3CA6BBA0}" type="datetimeFigureOut">
              <a:rPr lang="en-GB" smtClean="0"/>
              <a:t>05/02/2025</a:t>
            </a:fld>
            <a:endParaRPr lang="en-GB"/>
          </a:p>
        </p:txBody>
      </p:sp>
      <p:sp>
        <p:nvSpPr>
          <p:cNvPr id="8" name="Footer Placeholder 7">
            <a:extLst>
              <a:ext uri="{FF2B5EF4-FFF2-40B4-BE49-F238E27FC236}">
                <a16:creationId xmlns:a16="http://schemas.microsoft.com/office/drawing/2014/main" id="{68134968-40FD-AA09-45BA-699D4E3BED5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03DA7F8-7C32-9263-F091-CADA82AA7922}"/>
              </a:ext>
            </a:extLst>
          </p:cNvPr>
          <p:cNvSpPr>
            <a:spLocks noGrp="1"/>
          </p:cNvSpPr>
          <p:nvPr>
            <p:ph type="sldNum" sz="quarter" idx="12"/>
          </p:nvPr>
        </p:nvSpPr>
        <p:spPr/>
        <p:txBody>
          <a:bodyPr/>
          <a:lstStyle/>
          <a:p>
            <a:fld id="{735E045E-9D4B-448E-AE9A-8FA39F7E0205}" type="slidenum">
              <a:rPr lang="en-GB" smtClean="0"/>
              <a:t>‹#›</a:t>
            </a:fld>
            <a:endParaRPr lang="en-GB"/>
          </a:p>
        </p:txBody>
      </p:sp>
    </p:spTree>
    <p:extLst>
      <p:ext uri="{BB962C8B-B14F-4D97-AF65-F5344CB8AC3E}">
        <p14:creationId xmlns:p14="http://schemas.microsoft.com/office/powerpoint/2010/main" val="88488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9B73-9946-0174-A105-F9FC2081A9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5F8FBB-4107-6BAF-024F-D64989097D6C}"/>
              </a:ext>
            </a:extLst>
          </p:cNvPr>
          <p:cNvSpPr>
            <a:spLocks noGrp="1"/>
          </p:cNvSpPr>
          <p:nvPr>
            <p:ph type="dt" sz="half" idx="10"/>
          </p:nvPr>
        </p:nvSpPr>
        <p:spPr/>
        <p:txBody>
          <a:bodyPr/>
          <a:lstStyle/>
          <a:p>
            <a:fld id="{EDB04292-AF65-4E8A-B818-D34B3CA6BBA0}" type="datetimeFigureOut">
              <a:rPr lang="en-GB" smtClean="0"/>
              <a:t>05/02/2025</a:t>
            </a:fld>
            <a:endParaRPr lang="en-GB"/>
          </a:p>
        </p:txBody>
      </p:sp>
      <p:sp>
        <p:nvSpPr>
          <p:cNvPr id="4" name="Footer Placeholder 3">
            <a:extLst>
              <a:ext uri="{FF2B5EF4-FFF2-40B4-BE49-F238E27FC236}">
                <a16:creationId xmlns:a16="http://schemas.microsoft.com/office/drawing/2014/main" id="{A385DF7B-426B-66EA-FDA4-A3E682C567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D1AEAB-D3CA-7AFC-A97A-5ED5EE83E983}"/>
              </a:ext>
            </a:extLst>
          </p:cNvPr>
          <p:cNvSpPr>
            <a:spLocks noGrp="1"/>
          </p:cNvSpPr>
          <p:nvPr>
            <p:ph type="sldNum" sz="quarter" idx="12"/>
          </p:nvPr>
        </p:nvSpPr>
        <p:spPr/>
        <p:txBody>
          <a:bodyPr/>
          <a:lstStyle/>
          <a:p>
            <a:fld id="{735E045E-9D4B-448E-AE9A-8FA39F7E0205}" type="slidenum">
              <a:rPr lang="en-GB" smtClean="0"/>
              <a:t>‹#›</a:t>
            </a:fld>
            <a:endParaRPr lang="en-GB"/>
          </a:p>
        </p:txBody>
      </p:sp>
    </p:spTree>
    <p:extLst>
      <p:ext uri="{BB962C8B-B14F-4D97-AF65-F5344CB8AC3E}">
        <p14:creationId xmlns:p14="http://schemas.microsoft.com/office/powerpoint/2010/main" val="295816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5759D8-E063-D803-ECF8-89C274B7F272}"/>
              </a:ext>
            </a:extLst>
          </p:cNvPr>
          <p:cNvSpPr>
            <a:spLocks noGrp="1"/>
          </p:cNvSpPr>
          <p:nvPr>
            <p:ph type="dt" sz="half" idx="10"/>
          </p:nvPr>
        </p:nvSpPr>
        <p:spPr/>
        <p:txBody>
          <a:bodyPr/>
          <a:lstStyle/>
          <a:p>
            <a:fld id="{EDB04292-AF65-4E8A-B818-D34B3CA6BBA0}" type="datetimeFigureOut">
              <a:rPr lang="en-GB" smtClean="0"/>
              <a:t>05/02/2025</a:t>
            </a:fld>
            <a:endParaRPr lang="en-GB"/>
          </a:p>
        </p:txBody>
      </p:sp>
      <p:sp>
        <p:nvSpPr>
          <p:cNvPr id="3" name="Footer Placeholder 2">
            <a:extLst>
              <a:ext uri="{FF2B5EF4-FFF2-40B4-BE49-F238E27FC236}">
                <a16:creationId xmlns:a16="http://schemas.microsoft.com/office/drawing/2014/main" id="{4FBF934E-4E4E-329F-8810-7058060C60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1455EB5-7FA8-51E2-C0C0-9B960CE23DCF}"/>
              </a:ext>
            </a:extLst>
          </p:cNvPr>
          <p:cNvSpPr>
            <a:spLocks noGrp="1"/>
          </p:cNvSpPr>
          <p:nvPr>
            <p:ph type="sldNum" sz="quarter" idx="12"/>
          </p:nvPr>
        </p:nvSpPr>
        <p:spPr/>
        <p:txBody>
          <a:bodyPr/>
          <a:lstStyle/>
          <a:p>
            <a:fld id="{735E045E-9D4B-448E-AE9A-8FA39F7E0205}" type="slidenum">
              <a:rPr lang="en-GB" smtClean="0"/>
              <a:t>‹#›</a:t>
            </a:fld>
            <a:endParaRPr lang="en-GB"/>
          </a:p>
        </p:txBody>
      </p:sp>
    </p:spTree>
    <p:extLst>
      <p:ext uri="{BB962C8B-B14F-4D97-AF65-F5344CB8AC3E}">
        <p14:creationId xmlns:p14="http://schemas.microsoft.com/office/powerpoint/2010/main" val="1044442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75A0-1C83-F0DD-E7E7-AF42AFD6BA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C2A6212-B778-9E2B-D1EB-D8937D726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93B5F26-7C0D-FE43-0BDA-85506F59B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9766E8-45B3-0168-5A32-F37B7061DC2E}"/>
              </a:ext>
            </a:extLst>
          </p:cNvPr>
          <p:cNvSpPr>
            <a:spLocks noGrp="1"/>
          </p:cNvSpPr>
          <p:nvPr>
            <p:ph type="dt" sz="half" idx="10"/>
          </p:nvPr>
        </p:nvSpPr>
        <p:spPr/>
        <p:txBody>
          <a:bodyPr/>
          <a:lstStyle/>
          <a:p>
            <a:fld id="{EDB04292-AF65-4E8A-B818-D34B3CA6BBA0}" type="datetimeFigureOut">
              <a:rPr lang="en-GB" smtClean="0"/>
              <a:t>05/02/2025</a:t>
            </a:fld>
            <a:endParaRPr lang="en-GB"/>
          </a:p>
        </p:txBody>
      </p:sp>
      <p:sp>
        <p:nvSpPr>
          <p:cNvPr id="6" name="Footer Placeholder 5">
            <a:extLst>
              <a:ext uri="{FF2B5EF4-FFF2-40B4-BE49-F238E27FC236}">
                <a16:creationId xmlns:a16="http://schemas.microsoft.com/office/drawing/2014/main" id="{7098C83E-8B68-C895-8417-A0F50B4C2E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DFCF42-F32F-B96F-FAF4-70018032CD35}"/>
              </a:ext>
            </a:extLst>
          </p:cNvPr>
          <p:cNvSpPr>
            <a:spLocks noGrp="1"/>
          </p:cNvSpPr>
          <p:nvPr>
            <p:ph type="sldNum" sz="quarter" idx="12"/>
          </p:nvPr>
        </p:nvSpPr>
        <p:spPr/>
        <p:txBody>
          <a:bodyPr/>
          <a:lstStyle/>
          <a:p>
            <a:fld id="{735E045E-9D4B-448E-AE9A-8FA39F7E0205}" type="slidenum">
              <a:rPr lang="en-GB" smtClean="0"/>
              <a:t>‹#›</a:t>
            </a:fld>
            <a:endParaRPr lang="en-GB"/>
          </a:p>
        </p:txBody>
      </p:sp>
    </p:spTree>
    <p:extLst>
      <p:ext uri="{BB962C8B-B14F-4D97-AF65-F5344CB8AC3E}">
        <p14:creationId xmlns:p14="http://schemas.microsoft.com/office/powerpoint/2010/main" val="361667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D4769-8A4A-27F7-67F9-72BA80C02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56F24B7-7C87-E2DB-2C98-AD6A4DF75B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B9D9F7-24D6-F3B4-2058-989E21898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07730F-6F83-9922-5CCF-9A1211F0EF67}"/>
              </a:ext>
            </a:extLst>
          </p:cNvPr>
          <p:cNvSpPr>
            <a:spLocks noGrp="1"/>
          </p:cNvSpPr>
          <p:nvPr>
            <p:ph type="dt" sz="half" idx="10"/>
          </p:nvPr>
        </p:nvSpPr>
        <p:spPr/>
        <p:txBody>
          <a:bodyPr/>
          <a:lstStyle/>
          <a:p>
            <a:fld id="{EDB04292-AF65-4E8A-B818-D34B3CA6BBA0}" type="datetimeFigureOut">
              <a:rPr lang="en-GB" smtClean="0"/>
              <a:t>05/02/2025</a:t>
            </a:fld>
            <a:endParaRPr lang="en-GB"/>
          </a:p>
        </p:txBody>
      </p:sp>
      <p:sp>
        <p:nvSpPr>
          <p:cNvPr id="6" name="Footer Placeholder 5">
            <a:extLst>
              <a:ext uri="{FF2B5EF4-FFF2-40B4-BE49-F238E27FC236}">
                <a16:creationId xmlns:a16="http://schemas.microsoft.com/office/drawing/2014/main" id="{3FE3D7DD-BBDF-0D96-2163-D535F482C2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6EDD32-E99C-0293-8E6A-B25E787C3944}"/>
              </a:ext>
            </a:extLst>
          </p:cNvPr>
          <p:cNvSpPr>
            <a:spLocks noGrp="1"/>
          </p:cNvSpPr>
          <p:nvPr>
            <p:ph type="sldNum" sz="quarter" idx="12"/>
          </p:nvPr>
        </p:nvSpPr>
        <p:spPr/>
        <p:txBody>
          <a:bodyPr/>
          <a:lstStyle/>
          <a:p>
            <a:fld id="{735E045E-9D4B-448E-AE9A-8FA39F7E0205}" type="slidenum">
              <a:rPr lang="en-GB" smtClean="0"/>
              <a:t>‹#›</a:t>
            </a:fld>
            <a:endParaRPr lang="en-GB"/>
          </a:p>
        </p:txBody>
      </p:sp>
    </p:spTree>
    <p:extLst>
      <p:ext uri="{BB962C8B-B14F-4D97-AF65-F5344CB8AC3E}">
        <p14:creationId xmlns:p14="http://schemas.microsoft.com/office/powerpoint/2010/main" val="2574878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6E930-F323-C3DE-BED4-8CFB55A50D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7FEC8D-2022-1160-F775-3A968729C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E62A17-0DBC-BC01-E791-C2DCAA4FB2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04292-AF65-4E8A-B818-D34B3CA6BBA0}" type="datetimeFigureOut">
              <a:rPr lang="en-GB" smtClean="0"/>
              <a:t>05/02/2025</a:t>
            </a:fld>
            <a:endParaRPr lang="en-GB"/>
          </a:p>
        </p:txBody>
      </p:sp>
      <p:sp>
        <p:nvSpPr>
          <p:cNvPr id="5" name="Footer Placeholder 4">
            <a:extLst>
              <a:ext uri="{FF2B5EF4-FFF2-40B4-BE49-F238E27FC236}">
                <a16:creationId xmlns:a16="http://schemas.microsoft.com/office/drawing/2014/main" id="{BD6A697D-C459-C93F-B4CD-C92C6AFEF0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AB4AB0C-CE56-62A3-46B9-3E011EE8CA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5E045E-9D4B-448E-AE9A-8FA39F7E0205}" type="slidenum">
              <a:rPr lang="en-GB" smtClean="0"/>
              <a:t>‹#›</a:t>
            </a:fld>
            <a:endParaRPr lang="en-GB"/>
          </a:p>
        </p:txBody>
      </p:sp>
    </p:spTree>
    <p:extLst>
      <p:ext uri="{BB962C8B-B14F-4D97-AF65-F5344CB8AC3E}">
        <p14:creationId xmlns:p14="http://schemas.microsoft.com/office/powerpoint/2010/main" val="3420205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hyperlink" Target="http://www.ciaomaestra.com/2010_06_22_archive.html" TargetMode="External"/><Relationship Id="rId12" Type="http://schemas.openxmlformats.org/officeDocument/2006/relationships/hyperlink" Target="http://www.pngall.com/university-png/download/56110" TargetMode="External"/><Relationship Id="rId2" Type="http://schemas.openxmlformats.org/officeDocument/2006/relationships/image" Target="../media/image7.png"/><Relationship Id="rId16" Type="http://schemas.openxmlformats.org/officeDocument/2006/relationships/hyperlink" Target="https://freepngimg.com/png/58348-alarm-icon-cartoon-timer-clock-free-photo-png" TargetMode="External"/><Relationship Id="rId1" Type="http://schemas.openxmlformats.org/officeDocument/2006/relationships/slideLayout" Target="../slideLayouts/slideLayout1.xml"/><Relationship Id="rId6" Type="http://schemas.openxmlformats.org/officeDocument/2006/relationships/image" Target="../media/image11.gif"/><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8.png"/><Relationship Id="rId10" Type="http://schemas.openxmlformats.org/officeDocument/2006/relationships/image" Target="../media/image14.svg"/><Relationship Id="rId4" Type="http://schemas.openxmlformats.org/officeDocument/2006/relationships/image" Target="../media/image9.jpeg"/><Relationship Id="rId9" Type="http://schemas.openxmlformats.org/officeDocument/2006/relationships/image" Target="../media/image13.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sv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hyperlink" Target="https://freepngimg.com/png/27696-parents-transparent-image" TargetMode="External"/><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60.png"/><Relationship Id="rId11" Type="http://schemas.microsoft.com/office/2007/relationships/hdphoto" Target="../media/hdphoto1.wdp"/><Relationship Id="rId5" Type="http://schemas.openxmlformats.org/officeDocument/2006/relationships/image" Target="../media/image59.png"/><Relationship Id="rId15" Type="http://schemas.openxmlformats.org/officeDocument/2006/relationships/image" Target="../media/image56.png"/><Relationship Id="rId10" Type="http://schemas.openxmlformats.org/officeDocument/2006/relationships/image" Target="../media/image63.png"/><Relationship Id="rId4" Type="http://schemas.openxmlformats.org/officeDocument/2006/relationships/image" Target="../media/image27.png"/><Relationship Id="rId9" Type="http://schemas.openxmlformats.org/officeDocument/2006/relationships/image" Target="../media/image12.png"/><Relationship Id="rId1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8B28A-2D16-8B60-F58F-EE64827C2BFE}"/>
              </a:ext>
            </a:extLst>
          </p:cNvPr>
          <p:cNvPicPr>
            <a:picLocks noChangeAspect="1"/>
          </p:cNvPicPr>
          <p:nvPr/>
        </p:nvPicPr>
        <p:blipFill>
          <a:blip r:embed="rId2"/>
          <a:stretch>
            <a:fillRect/>
          </a:stretch>
        </p:blipFill>
        <p:spPr>
          <a:xfrm>
            <a:off x="0" y="0"/>
            <a:ext cx="3798137" cy="1487553"/>
          </a:xfrm>
          <a:prstGeom prst="rect">
            <a:avLst/>
          </a:prstGeom>
        </p:spPr>
      </p:pic>
      <p:sp>
        <p:nvSpPr>
          <p:cNvPr id="6" name="TextBox 5">
            <a:extLst>
              <a:ext uri="{FF2B5EF4-FFF2-40B4-BE49-F238E27FC236}">
                <a16:creationId xmlns:a16="http://schemas.microsoft.com/office/drawing/2014/main" id="{EB0627EC-BC13-E764-A38B-32DB0844514A}"/>
              </a:ext>
            </a:extLst>
          </p:cNvPr>
          <p:cNvSpPr txBox="1"/>
          <p:nvPr/>
        </p:nvSpPr>
        <p:spPr>
          <a:xfrm>
            <a:off x="114693" y="1487553"/>
            <a:ext cx="11962614" cy="4062651"/>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EBSA Card Sort Activity Description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This card sort activity has been developed by the Shropshire Educational Psychology Service to support young </a:t>
            </a:r>
            <a:r>
              <a:rPr lang="en-GB" sz="1600">
                <a:solidFill>
                  <a:srgbClr val="000000"/>
                </a:solidFill>
                <a:latin typeface="Arial" panose="020B0604020202020204" pitchFamily="34" charset="0"/>
                <a:cs typeface="Arial" panose="020B0604020202020204" pitchFamily="34" charset="0"/>
              </a:rPr>
              <a:t>p</a:t>
            </a:r>
            <a:r>
              <a:rPr kumimoji="0" lang="en-GB"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eople</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who may be experiencing Emotionally Based School Avoidance (EBSA). The idea is to print, cut and laminate these cards (set of 40) to use with a </a:t>
            </a:r>
            <a:r>
              <a:rPr lang="en-GB" sz="1600">
                <a:solidFill>
                  <a:srgbClr val="000000"/>
                </a:solidFill>
                <a:latin typeface="Arial" panose="020B0604020202020204" pitchFamily="34" charset="0"/>
                <a:cs typeface="Arial" panose="020B0604020202020204" pitchFamily="34" charset="0"/>
              </a:rPr>
              <a:t>young p</a:t>
            </a:r>
            <a:r>
              <a:rPr kumimoji="0" lang="en-GB"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erson</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(YP) to help identify their worries around </a:t>
            </a:r>
            <a:r>
              <a:rPr lang="en-GB" sz="1600">
                <a:solidFill>
                  <a:srgbClr val="000000"/>
                </a:solidFill>
                <a:latin typeface="Arial" panose="020B0604020202020204" pitchFamily="34" charset="0"/>
                <a:cs typeface="Arial" panose="020B0604020202020204" pitchFamily="34" charset="0"/>
              </a:rPr>
              <a:t>college</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When working with a YP, you </a:t>
            </a:r>
            <a:r>
              <a:rPr lang="en-GB" sz="1600">
                <a:solidFill>
                  <a:srgbClr val="000000"/>
                </a:solidFill>
                <a:latin typeface="Arial" panose="020B0604020202020204" pitchFamily="34" charset="0"/>
                <a:cs typeface="Arial" panose="020B0604020202020204" pitchFamily="34" charset="0"/>
              </a:rPr>
              <a:t>can</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select 20 of the 40 cards which apply to them based on your prior knowledge of the YP. Before starting the task, you will need to label one of your A3 sheets as ‘True About Me’ and the other as ‘Not True About Me’. Then, you </a:t>
            </a:r>
            <a:r>
              <a:rPr lang="en-GB" sz="1600">
                <a:solidFill>
                  <a:srgbClr val="000000"/>
                </a:solidFill>
                <a:latin typeface="Arial" panose="020B0604020202020204" pitchFamily="34" charset="0"/>
                <a:cs typeface="Arial" panose="020B0604020202020204" pitchFamily="34" charset="0"/>
              </a:rPr>
              <a:t>can</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read out each card in turn to the YP</a:t>
            </a:r>
            <a:r>
              <a:rPr lang="en-GB" sz="1600">
                <a:solidFill>
                  <a:srgbClr val="000000"/>
                </a:solidFill>
                <a:latin typeface="Arial" panose="020B0604020202020204" pitchFamily="34" charset="0"/>
                <a:cs typeface="Arial" panose="020B0604020202020204" pitchFamily="34" charset="0"/>
              </a:rPr>
              <a:t> </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 slow pace and ask them to place each card under either label. Once this has been completed, you </a:t>
            </a:r>
            <a:r>
              <a:rPr lang="en-GB" sz="1600">
                <a:solidFill>
                  <a:srgbClr val="000000"/>
                </a:solidFill>
                <a:latin typeface="Arial" panose="020B0604020202020204" pitchFamily="34" charset="0"/>
                <a:cs typeface="Arial" panose="020B0604020202020204" pitchFamily="34" charset="0"/>
              </a:rPr>
              <a:t>can</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take a photo of each sheet of paper. Next, label one sheet of A4 as ‘Top 5 Most Like Me’ and using the cards from ‘True About Me’, ask the young person to choose the top 5 which are most like them and place them accordingly. The other sheet of A4 should be labelled as ‘Top 5 I Would Most Like to Change’ and then ask the YP to choose 5 of their cards from the ‘Not True About Me’ to place under what they would most like to change. Once this has been completed, take a picture of both sheets.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‘Top 5 I Would Most Like to Change’ </a:t>
            </a:r>
            <a:r>
              <a:rPr lang="en-GB" sz="1600">
                <a:solidFill>
                  <a:srgbClr val="000000"/>
                </a:solidFill>
                <a:latin typeface="Arial" panose="020B0604020202020204" pitchFamily="34" charset="0"/>
                <a:cs typeface="Arial" panose="020B0604020202020204" pitchFamily="34" charset="0"/>
              </a:rPr>
              <a:t>can</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be used to form the basis of your action plan. Parents, </a:t>
            </a:r>
            <a:r>
              <a:rPr lang="en-GB" sz="1600">
                <a:solidFill>
                  <a:srgbClr val="000000"/>
                </a:solidFill>
                <a:latin typeface="Arial" panose="020B0604020202020204" pitchFamily="34" charset="0"/>
                <a:cs typeface="Arial" panose="020B0604020202020204" pitchFamily="34" charset="0"/>
              </a:rPr>
              <a:t>College </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and the </a:t>
            </a:r>
            <a:r>
              <a:rPr lang="en-GB" sz="1600">
                <a:solidFill>
                  <a:srgbClr val="000000"/>
                </a:solidFill>
                <a:latin typeface="Arial" panose="020B0604020202020204" pitchFamily="34" charset="0"/>
                <a:cs typeface="Arial" panose="020B0604020202020204" pitchFamily="34" charset="0"/>
              </a:rPr>
              <a:t>young person </a:t>
            </a:r>
            <a:r>
              <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can then work together to co-produce a plan which will inform how those changes can begin to be made.  </a:t>
            </a:r>
          </a:p>
        </p:txBody>
      </p:sp>
    </p:spTree>
    <p:extLst>
      <p:ext uri="{BB962C8B-B14F-4D97-AF65-F5344CB8AC3E}">
        <p14:creationId xmlns:p14="http://schemas.microsoft.com/office/powerpoint/2010/main" val="3169865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511D2A-4CEB-D2BF-0957-36824018C6D8}"/>
              </a:ext>
            </a:extLst>
          </p:cNvPr>
          <p:cNvSpPr txBox="1"/>
          <p:nvPr/>
        </p:nvSpPr>
        <p:spPr>
          <a:xfrm>
            <a:off x="799631" y="1398863"/>
            <a:ext cx="10169190" cy="1323439"/>
          </a:xfrm>
          <a:prstGeom prst="rect">
            <a:avLst/>
          </a:prstGeom>
          <a:noFill/>
        </p:spPr>
        <p:txBody>
          <a:bodyPr wrap="square">
            <a:spAutoFit/>
          </a:bodyPr>
          <a:lstStyle/>
          <a:p>
            <a:pPr algn="ctr"/>
            <a:r>
              <a:rPr lang="en-GB" sz="1600" b="1">
                <a:solidFill>
                  <a:srgbClr val="0070C0"/>
                </a:solidFill>
                <a:latin typeface="Arial" panose="020B0604020202020204" pitchFamily="34" charset="0"/>
                <a:cs typeface="Arial" panose="020B0604020202020204" pitchFamily="34" charset="0"/>
              </a:rPr>
              <a:t>What you will need: </a:t>
            </a:r>
          </a:p>
          <a:p>
            <a:endParaRPr lang="en-GB"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Set of 40 EBSA Cards  </a:t>
            </a:r>
          </a:p>
          <a:p>
            <a:endParaRPr lang="en-GB"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Four sheets of A3 Paper labelled: </a:t>
            </a:r>
          </a:p>
        </p:txBody>
      </p:sp>
      <p:pic>
        <p:nvPicPr>
          <p:cNvPr id="1036" name="Picture 12" descr="Text Box">
            <a:extLst>
              <a:ext uri="{FF2B5EF4-FFF2-40B4-BE49-F238E27FC236}">
                <a16:creationId xmlns:a16="http://schemas.microsoft.com/office/drawing/2014/main" id="{E6042507-5E97-273A-F11A-AEDC176F4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631" y="3213491"/>
            <a:ext cx="2314575" cy="126682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Text Box">
            <a:extLst>
              <a:ext uri="{FF2B5EF4-FFF2-40B4-BE49-F238E27FC236}">
                <a16:creationId xmlns:a16="http://schemas.microsoft.com/office/drawing/2014/main" id="{244F6F3A-218E-5583-CF67-7B1378215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949" y="3213491"/>
            <a:ext cx="2314575" cy="126682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Text Box">
            <a:extLst>
              <a:ext uri="{FF2B5EF4-FFF2-40B4-BE49-F238E27FC236}">
                <a16:creationId xmlns:a16="http://schemas.microsoft.com/office/drawing/2014/main" id="{253384C1-3DB3-1BE1-0021-876481950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8267" y="3213491"/>
            <a:ext cx="2314575" cy="12668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ext Box">
            <a:extLst>
              <a:ext uri="{FF2B5EF4-FFF2-40B4-BE49-F238E27FC236}">
                <a16:creationId xmlns:a16="http://schemas.microsoft.com/office/drawing/2014/main" id="{A5C8B7B3-5F4E-2ACB-01F4-04A91603E3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585" y="3213490"/>
            <a:ext cx="2314575" cy="12668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F65C91E-A68C-DA8A-1F29-405A3B985161}"/>
              </a:ext>
            </a:extLst>
          </p:cNvPr>
          <p:cNvSpPr txBox="1"/>
          <p:nvPr/>
        </p:nvSpPr>
        <p:spPr>
          <a:xfrm>
            <a:off x="856796" y="4541052"/>
            <a:ext cx="6094428" cy="830997"/>
          </a:xfrm>
          <a:prstGeom prst="rect">
            <a:avLst/>
          </a:prstGeom>
          <a:noFill/>
        </p:spPr>
        <p:txBody>
          <a:bodyPr wrap="square">
            <a:spAutoFit/>
          </a:bodyPr>
          <a:lstStyle/>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Pen  </a:t>
            </a:r>
          </a:p>
          <a:p>
            <a:endParaRPr lang="en-GB"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Something to take a photo with </a:t>
            </a:r>
          </a:p>
        </p:txBody>
      </p:sp>
      <p:pic>
        <p:nvPicPr>
          <p:cNvPr id="14" name="Picture 13">
            <a:extLst>
              <a:ext uri="{FF2B5EF4-FFF2-40B4-BE49-F238E27FC236}">
                <a16:creationId xmlns:a16="http://schemas.microsoft.com/office/drawing/2014/main" id="{EC5A5F91-60B9-C95B-0FA3-C6B7178A30E6}"/>
              </a:ext>
            </a:extLst>
          </p:cNvPr>
          <p:cNvPicPr>
            <a:picLocks noChangeAspect="1"/>
          </p:cNvPicPr>
          <p:nvPr/>
        </p:nvPicPr>
        <p:blipFill>
          <a:blip r:embed="rId6"/>
          <a:stretch>
            <a:fillRect/>
          </a:stretch>
        </p:blipFill>
        <p:spPr>
          <a:xfrm>
            <a:off x="0" y="0"/>
            <a:ext cx="3800000" cy="1495238"/>
          </a:xfrm>
          <a:prstGeom prst="rect">
            <a:avLst/>
          </a:prstGeom>
        </p:spPr>
      </p:pic>
    </p:spTree>
    <p:extLst>
      <p:ext uri="{BB962C8B-B14F-4D97-AF65-F5344CB8AC3E}">
        <p14:creationId xmlns:p14="http://schemas.microsoft.com/office/powerpoint/2010/main" val="858733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EB4263-300E-F8E6-975C-E5F806BA378F}"/>
              </a:ext>
            </a:extLst>
          </p:cNvPr>
          <p:cNvSpPr/>
          <p:nvPr/>
        </p:nvSpPr>
        <p:spPr>
          <a:xfrm>
            <a:off x="186267" y="186267"/>
            <a:ext cx="2421466" cy="29972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CB16276-4754-5471-6FED-E5C7F2FB1924}"/>
              </a:ext>
            </a:extLst>
          </p:cNvPr>
          <p:cNvSpPr/>
          <p:nvPr/>
        </p:nvSpPr>
        <p:spPr>
          <a:xfrm>
            <a:off x="186267" y="3674534"/>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AB1D3B0-D3C8-02AA-6974-DB5ED544682B}"/>
              </a:ext>
            </a:extLst>
          </p:cNvPr>
          <p:cNvSpPr/>
          <p:nvPr/>
        </p:nvSpPr>
        <p:spPr>
          <a:xfrm>
            <a:off x="6096000" y="186267"/>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1284E5D-82EF-F84D-8BE5-494A0E079AAB}"/>
              </a:ext>
            </a:extLst>
          </p:cNvPr>
          <p:cNvSpPr/>
          <p:nvPr/>
        </p:nvSpPr>
        <p:spPr>
          <a:xfrm>
            <a:off x="9160929" y="186267"/>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0581DB4-1E0F-5B70-9273-41A2C5FF4E0B}"/>
              </a:ext>
            </a:extLst>
          </p:cNvPr>
          <p:cNvSpPr/>
          <p:nvPr/>
        </p:nvSpPr>
        <p:spPr>
          <a:xfrm>
            <a:off x="9160929" y="3632201"/>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B48DDA4-6162-B225-0826-8F9C1E8D7591}"/>
              </a:ext>
            </a:extLst>
          </p:cNvPr>
          <p:cNvSpPr/>
          <p:nvPr/>
        </p:nvSpPr>
        <p:spPr>
          <a:xfrm>
            <a:off x="3149599" y="3632201"/>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DDD2F0E-F1EB-F144-DB06-8219D3F4C0A7}"/>
              </a:ext>
            </a:extLst>
          </p:cNvPr>
          <p:cNvSpPr/>
          <p:nvPr/>
        </p:nvSpPr>
        <p:spPr>
          <a:xfrm>
            <a:off x="3149599" y="228599"/>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50B7B62-4418-D0B7-E0E9-8B03D768F9FD}"/>
              </a:ext>
            </a:extLst>
          </p:cNvPr>
          <p:cNvSpPr txBox="1"/>
          <p:nvPr/>
        </p:nvSpPr>
        <p:spPr>
          <a:xfrm>
            <a:off x="299291" y="310718"/>
            <a:ext cx="2195418" cy="830997"/>
          </a:xfrm>
          <a:prstGeom prst="rect">
            <a:avLst/>
          </a:prstGeom>
          <a:noFill/>
        </p:spPr>
        <p:txBody>
          <a:bodyPr wrap="square" lIns="91440" tIns="45720" rIns="91440" bIns="45720" rtlCol="0" anchor="t">
            <a:spAutoFit/>
          </a:bodyPr>
          <a:lstStyle/>
          <a:p>
            <a:pPr algn="ctr"/>
            <a:r>
              <a:rPr lang="en-GB" sz="2400"/>
              <a:t>I feel worried at college</a:t>
            </a:r>
            <a:endParaRPr lang="en-GB" sz="2400">
              <a:ea typeface="Calibri"/>
              <a:cs typeface="Calibri"/>
            </a:endParaRPr>
          </a:p>
        </p:txBody>
      </p:sp>
      <p:sp>
        <p:nvSpPr>
          <p:cNvPr id="3" name="TextBox 2">
            <a:extLst>
              <a:ext uri="{FF2B5EF4-FFF2-40B4-BE49-F238E27FC236}">
                <a16:creationId xmlns:a16="http://schemas.microsoft.com/office/drawing/2014/main" id="{C97563D9-7A81-4EE6-0729-E51EBC96CB72}"/>
              </a:ext>
            </a:extLst>
          </p:cNvPr>
          <p:cNvSpPr txBox="1"/>
          <p:nvPr/>
        </p:nvSpPr>
        <p:spPr>
          <a:xfrm>
            <a:off x="3262623" y="310718"/>
            <a:ext cx="2195418" cy="830997"/>
          </a:xfrm>
          <a:prstGeom prst="rect">
            <a:avLst/>
          </a:prstGeom>
          <a:noFill/>
        </p:spPr>
        <p:txBody>
          <a:bodyPr wrap="square" rtlCol="0">
            <a:spAutoFit/>
          </a:bodyPr>
          <a:lstStyle/>
          <a:p>
            <a:pPr algn="ctr"/>
            <a:r>
              <a:rPr lang="en-GB" sz="2400"/>
              <a:t>I wish I had friends</a:t>
            </a:r>
          </a:p>
        </p:txBody>
      </p:sp>
      <p:sp>
        <p:nvSpPr>
          <p:cNvPr id="12" name="TextBox 11">
            <a:extLst>
              <a:ext uri="{FF2B5EF4-FFF2-40B4-BE49-F238E27FC236}">
                <a16:creationId xmlns:a16="http://schemas.microsoft.com/office/drawing/2014/main" id="{E55D2572-AFFB-D94F-1DCF-06EC4B63E431}"/>
              </a:ext>
            </a:extLst>
          </p:cNvPr>
          <p:cNvSpPr txBox="1"/>
          <p:nvPr/>
        </p:nvSpPr>
        <p:spPr>
          <a:xfrm>
            <a:off x="6209024" y="265978"/>
            <a:ext cx="2195418" cy="830997"/>
          </a:xfrm>
          <a:prstGeom prst="rect">
            <a:avLst/>
          </a:prstGeom>
          <a:noFill/>
        </p:spPr>
        <p:txBody>
          <a:bodyPr wrap="square" rtlCol="0">
            <a:spAutoFit/>
          </a:bodyPr>
          <a:lstStyle/>
          <a:p>
            <a:pPr algn="ctr"/>
            <a:r>
              <a:rPr lang="en-GB" sz="2400"/>
              <a:t>I don’t like it when it is noisy</a:t>
            </a:r>
          </a:p>
        </p:txBody>
      </p:sp>
      <p:sp>
        <p:nvSpPr>
          <p:cNvPr id="13" name="TextBox 12">
            <a:extLst>
              <a:ext uri="{FF2B5EF4-FFF2-40B4-BE49-F238E27FC236}">
                <a16:creationId xmlns:a16="http://schemas.microsoft.com/office/drawing/2014/main" id="{91F5DAF6-3320-308D-AF60-9D839B6ACB61}"/>
              </a:ext>
            </a:extLst>
          </p:cNvPr>
          <p:cNvSpPr txBox="1"/>
          <p:nvPr/>
        </p:nvSpPr>
        <p:spPr>
          <a:xfrm>
            <a:off x="299291" y="3788844"/>
            <a:ext cx="2195418" cy="830997"/>
          </a:xfrm>
          <a:prstGeom prst="rect">
            <a:avLst/>
          </a:prstGeom>
          <a:noFill/>
        </p:spPr>
        <p:txBody>
          <a:bodyPr wrap="square" rtlCol="0">
            <a:spAutoFit/>
          </a:bodyPr>
          <a:lstStyle/>
          <a:p>
            <a:pPr algn="ctr"/>
            <a:r>
              <a:rPr lang="en-GB" sz="2400"/>
              <a:t>I feel worried at home</a:t>
            </a:r>
          </a:p>
        </p:txBody>
      </p:sp>
      <p:sp>
        <p:nvSpPr>
          <p:cNvPr id="14" name="TextBox 13">
            <a:extLst>
              <a:ext uri="{FF2B5EF4-FFF2-40B4-BE49-F238E27FC236}">
                <a16:creationId xmlns:a16="http://schemas.microsoft.com/office/drawing/2014/main" id="{1BBD83C1-1AEC-1AB9-99DC-D91685B84B60}"/>
              </a:ext>
            </a:extLst>
          </p:cNvPr>
          <p:cNvSpPr txBox="1"/>
          <p:nvPr/>
        </p:nvSpPr>
        <p:spPr>
          <a:xfrm>
            <a:off x="9273953" y="310718"/>
            <a:ext cx="2195418" cy="461665"/>
          </a:xfrm>
          <a:prstGeom prst="rect">
            <a:avLst/>
          </a:prstGeom>
          <a:noFill/>
        </p:spPr>
        <p:txBody>
          <a:bodyPr wrap="square" rtlCol="0">
            <a:spAutoFit/>
          </a:bodyPr>
          <a:lstStyle/>
          <a:p>
            <a:pPr algn="ctr"/>
            <a:r>
              <a:rPr lang="en-GB" sz="2400"/>
              <a:t>I enjoy learning</a:t>
            </a:r>
          </a:p>
        </p:txBody>
      </p:sp>
      <p:sp>
        <p:nvSpPr>
          <p:cNvPr id="15" name="TextBox 14">
            <a:extLst>
              <a:ext uri="{FF2B5EF4-FFF2-40B4-BE49-F238E27FC236}">
                <a16:creationId xmlns:a16="http://schemas.microsoft.com/office/drawing/2014/main" id="{71B91101-641E-605A-B068-9C0991B3E876}"/>
              </a:ext>
            </a:extLst>
          </p:cNvPr>
          <p:cNvSpPr txBox="1"/>
          <p:nvPr/>
        </p:nvSpPr>
        <p:spPr>
          <a:xfrm>
            <a:off x="3262623" y="3674534"/>
            <a:ext cx="2195418" cy="1200329"/>
          </a:xfrm>
          <a:prstGeom prst="rect">
            <a:avLst/>
          </a:prstGeom>
          <a:noFill/>
        </p:spPr>
        <p:txBody>
          <a:bodyPr wrap="square" rtlCol="0">
            <a:spAutoFit/>
          </a:bodyPr>
          <a:lstStyle/>
          <a:p>
            <a:pPr algn="ctr"/>
            <a:r>
              <a:rPr lang="en-GB" sz="2400"/>
              <a:t>I need lots of help with my learning </a:t>
            </a:r>
          </a:p>
        </p:txBody>
      </p:sp>
      <p:sp>
        <p:nvSpPr>
          <p:cNvPr id="17" name="TextBox 16">
            <a:extLst>
              <a:ext uri="{FF2B5EF4-FFF2-40B4-BE49-F238E27FC236}">
                <a16:creationId xmlns:a16="http://schemas.microsoft.com/office/drawing/2014/main" id="{2413D53E-38BA-5378-CFE6-CFC94850F88A}"/>
              </a:ext>
            </a:extLst>
          </p:cNvPr>
          <p:cNvSpPr txBox="1"/>
          <p:nvPr/>
        </p:nvSpPr>
        <p:spPr>
          <a:xfrm>
            <a:off x="9098992" y="3613929"/>
            <a:ext cx="2483403" cy="1200329"/>
          </a:xfrm>
          <a:prstGeom prst="rect">
            <a:avLst/>
          </a:prstGeom>
          <a:noFill/>
        </p:spPr>
        <p:txBody>
          <a:bodyPr wrap="square" rtlCol="0">
            <a:spAutoFit/>
          </a:bodyPr>
          <a:lstStyle/>
          <a:p>
            <a:pPr algn="ctr"/>
            <a:r>
              <a:rPr lang="en-GB" sz="2400"/>
              <a:t>I don’t like surprise changes in the day</a:t>
            </a:r>
          </a:p>
        </p:txBody>
      </p:sp>
      <p:grpSp>
        <p:nvGrpSpPr>
          <p:cNvPr id="18" name="Group 17">
            <a:extLst>
              <a:ext uri="{FF2B5EF4-FFF2-40B4-BE49-F238E27FC236}">
                <a16:creationId xmlns:a16="http://schemas.microsoft.com/office/drawing/2014/main" id="{58FB8A51-7EBA-FBD9-37C6-ECD737FF155E}"/>
              </a:ext>
            </a:extLst>
          </p:cNvPr>
          <p:cNvGrpSpPr/>
          <p:nvPr/>
        </p:nvGrpSpPr>
        <p:grpSpPr>
          <a:xfrm>
            <a:off x="5992076" y="3611881"/>
            <a:ext cx="2431629" cy="2997200"/>
            <a:chOff x="186267" y="186267"/>
            <a:chExt cx="2431629" cy="2997200"/>
          </a:xfrm>
        </p:grpSpPr>
        <p:sp>
          <p:nvSpPr>
            <p:cNvPr id="23" name="Rectangle 22">
              <a:extLst>
                <a:ext uri="{FF2B5EF4-FFF2-40B4-BE49-F238E27FC236}">
                  <a16:creationId xmlns:a16="http://schemas.microsoft.com/office/drawing/2014/main" id="{48E066FE-6C15-DE73-4D2D-FBA6A66B48DA}"/>
                </a:ext>
              </a:extLst>
            </p:cNvPr>
            <p:cNvSpPr/>
            <p:nvPr/>
          </p:nvSpPr>
          <p:spPr>
            <a:xfrm>
              <a:off x="186267" y="186267"/>
              <a:ext cx="2421466" cy="29972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B722B4F7-3986-B30F-2BB5-350970755D94}"/>
                </a:ext>
              </a:extLst>
            </p:cNvPr>
            <p:cNvSpPr txBox="1"/>
            <p:nvPr/>
          </p:nvSpPr>
          <p:spPr>
            <a:xfrm>
              <a:off x="196430" y="299718"/>
              <a:ext cx="2421466" cy="830997"/>
            </a:xfrm>
            <a:prstGeom prst="rect">
              <a:avLst/>
            </a:prstGeom>
            <a:noFill/>
          </p:spPr>
          <p:txBody>
            <a:bodyPr wrap="square" lIns="91440" tIns="45720" rIns="91440" bIns="45720" rtlCol="0" anchor="t">
              <a:spAutoFit/>
            </a:bodyPr>
            <a:lstStyle/>
            <a:p>
              <a:pPr algn="ctr"/>
              <a:r>
                <a:rPr lang="en-GB" sz="2400"/>
                <a:t>I enjoy attending college</a:t>
              </a:r>
              <a:endParaRPr lang="en-GB" sz="2400">
                <a:ea typeface="Calibri"/>
                <a:cs typeface="Calibri"/>
              </a:endParaRPr>
            </a:p>
          </p:txBody>
        </p:sp>
      </p:grpSp>
      <p:pic>
        <p:nvPicPr>
          <p:cNvPr id="9" name="Picture 8">
            <a:extLst>
              <a:ext uri="{FF2B5EF4-FFF2-40B4-BE49-F238E27FC236}">
                <a16:creationId xmlns:a16="http://schemas.microsoft.com/office/drawing/2014/main" id="{5C45C2A5-3383-B2F8-B861-8AF55EE85690}"/>
              </a:ext>
            </a:extLst>
          </p:cNvPr>
          <p:cNvPicPr>
            <a:picLocks noChangeAspect="1"/>
          </p:cNvPicPr>
          <p:nvPr/>
        </p:nvPicPr>
        <p:blipFill>
          <a:blip r:embed="rId2"/>
          <a:stretch>
            <a:fillRect/>
          </a:stretch>
        </p:blipFill>
        <p:spPr>
          <a:xfrm>
            <a:off x="379492" y="1096975"/>
            <a:ext cx="2035015" cy="2035015"/>
          </a:xfrm>
          <a:prstGeom prst="rect">
            <a:avLst/>
          </a:prstGeom>
        </p:spPr>
      </p:pic>
      <p:pic>
        <p:nvPicPr>
          <p:cNvPr id="16" name="Picture 15">
            <a:extLst>
              <a:ext uri="{FF2B5EF4-FFF2-40B4-BE49-F238E27FC236}">
                <a16:creationId xmlns:a16="http://schemas.microsoft.com/office/drawing/2014/main" id="{3F4CE562-00F2-73A8-E5C0-BAE229AE9F76}"/>
              </a:ext>
            </a:extLst>
          </p:cNvPr>
          <p:cNvPicPr>
            <a:picLocks noChangeAspect="1"/>
          </p:cNvPicPr>
          <p:nvPr/>
        </p:nvPicPr>
        <p:blipFill rotWithShape="1">
          <a:blip r:embed="rId3"/>
          <a:srcRect l="16080" t="8110" r="10836" b="8379"/>
          <a:stretch/>
        </p:blipFill>
        <p:spPr>
          <a:xfrm>
            <a:off x="3322491" y="1280457"/>
            <a:ext cx="2058751" cy="1688929"/>
          </a:xfrm>
          <a:prstGeom prst="rect">
            <a:avLst/>
          </a:prstGeom>
        </p:spPr>
      </p:pic>
      <p:pic>
        <p:nvPicPr>
          <p:cNvPr id="29" name="Picture 28" descr="A person holding her head&#10;&#10;Description automatically generated">
            <a:extLst>
              <a:ext uri="{FF2B5EF4-FFF2-40B4-BE49-F238E27FC236}">
                <a16:creationId xmlns:a16="http://schemas.microsoft.com/office/drawing/2014/main" id="{F41C6E2E-44CF-1377-839D-CA752DCE219F}"/>
              </a:ext>
            </a:extLst>
          </p:cNvPr>
          <p:cNvPicPr>
            <a:picLocks noChangeAspect="1"/>
          </p:cNvPicPr>
          <p:nvPr/>
        </p:nvPicPr>
        <p:blipFill rotWithShape="1">
          <a:blip r:embed="rId4">
            <a:extLst>
              <a:ext uri="{28A0092B-C50C-407E-A947-70E740481C1C}">
                <a14:useLocalDpi xmlns:a14="http://schemas.microsoft.com/office/drawing/2010/main" val="0"/>
              </a:ext>
            </a:extLst>
          </a:blip>
          <a:srcRect l="4137" t="4771" r="6818" b="11202"/>
          <a:stretch/>
        </p:blipFill>
        <p:spPr>
          <a:xfrm>
            <a:off x="6200987" y="1139306"/>
            <a:ext cx="2211489" cy="1944659"/>
          </a:xfrm>
          <a:prstGeom prst="rect">
            <a:avLst/>
          </a:prstGeom>
        </p:spPr>
      </p:pic>
      <p:pic>
        <p:nvPicPr>
          <p:cNvPr id="30" name="Picture 29">
            <a:extLst>
              <a:ext uri="{FF2B5EF4-FFF2-40B4-BE49-F238E27FC236}">
                <a16:creationId xmlns:a16="http://schemas.microsoft.com/office/drawing/2014/main" id="{EB793E2D-2112-4520-AABE-6EF541C67692}"/>
              </a:ext>
            </a:extLst>
          </p:cNvPr>
          <p:cNvPicPr>
            <a:picLocks noChangeAspect="1"/>
          </p:cNvPicPr>
          <p:nvPr/>
        </p:nvPicPr>
        <p:blipFill rotWithShape="1">
          <a:blip r:embed="rId5"/>
          <a:srcRect l="9044" t="8387" r="10710" b="16661"/>
          <a:stretch/>
        </p:blipFill>
        <p:spPr>
          <a:xfrm>
            <a:off x="9326956" y="896834"/>
            <a:ext cx="2142415" cy="2139579"/>
          </a:xfrm>
          <a:prstGeom prst="rect">
            <a:avLst/>
          </a:prstGeom>
        </p:spPr>
      </p:pic>
      <p:sp>
        <p:nvSpPr>
          <p:cNvPr id="28" name="TextBox 27">
            <a:extLst>
              <a:ext uri="{FF2B5EF4-FFF2-40B4-BE49-F238E27FC236}">
                <a16:creationId xmlns:a16="http://schemas.microsoft.com/office/drawing/2014/main" id="{F143ABA5-B839-96D0-A5DF-469C25919285}"/>
              </a:ext>
            </a:extLst>
          </p:cNvPr>
          <p:cNvSpPr txBox="1"/>
          <p:nvPr/>
        </p:nvSpPr>
        <p:spPr>
          <a:xfrm>
            <a:off x="-237490" y="9229408"/>
            <a:ext cx="1247140" cy="73660"/>
          </a:xfrm>
          <a:prstGeom prst="rect">
            <a:avLst/>
          </a:prstGeom>
        </p:spPr>
        <p:txBody>
          <a:bodyPr>
            <a:normAutofit fontScale="25000" lnSpcReduction="20000"/>
          </a:bodyPr>
          <a:lstStyle/>
          <a:p>
            <a:r>
              <a:rPr lang="en-US" err="1"/>
              <a:t>ThePhoto</a:t>
            </a:r>
            <a:r>
              <a:rPr lang="en-US"/>
              <a:t> by </a:t>
            </a:r>
            <a:r>
              <a:rPr lang="en-US" err="1"/>
              <a:t>PhotoAuthor</a:t>
            </a:r>
            <a:r>
              <a:rPr lang="en-US"/>
              <a:t> is licensed under CCYYSA.</a:t>
            </a:r>
          </a:p>
        </p:txBody>
      </p:sp>
      <p:pic>
        <p:nvPicPr>
          <p:cNvPr id="35" name="Picture 34" descr="A cartoon of a person and a child reading books&#10;&#10;AI-generated content may be incorrect.">
            <a:extLst>
              <a:ext uri="{FF2B5EF4-FFF2-40B4-BE49-F238E27FC236}">
                <a16:creationId xmlns:a16="http://schemas.microsoft.com/office/drawing/2014/main" id="{7B2EA093-A02F-0C26-0C3D-AB43CC87CDE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532187" y="4876482"/>
            <a:ext cx="1652905" cy="1575435"/>
          </a:xfrm>
          <a:prstGeom prst="rect">
            <a:avLst/>
          </a:prstGeom>
        </p:spPr>
      </p:pic>
      <p:pic>
        <p:nvPicPr>
          <p:cNvPr id="43" name="Picture 42" descr="A house with trees and grass&#10;&#10;AI-generated content may be incorrect.">
            <a:extLst>
              <a:ext uri="{FF2B5EF4-FFF2-40B4-BE49-F238E27FC236}">
                <a16:creationId xmlns:a16="http://schemas.microsoft.com/office/drawing/2014/main" id="{5657CCE4-3FDF-9BD5-0D75-F7963B4C3825}"/>
              </a:ext>
            </a:extLst>
          </p:cNvPr>
          <p:cNvPicPr>
            <a:picLocks noChangeAspect="1"/>
          </p:cNvPicPr>
          <p:nvPr/>
        </p:nvPicPr>
        <p:blipFill rotWithShape="1">
          <a:blip r:embed="rId8"/>
          <a:srcRect l="4663" r="5665" b="13571"/>
          <a:stretch/>
        </p:blipFill>
        <p:spPr>
          <a:xfrm>
            <a:off x="319611" y="4777183"/>
            <a:ext cx="2160925" cy="1638251"/>
          </a:xfrm>
          <a:prstGeom prst="rect">
            <a:avLst/>
          </a:prstGeom>
        </p:spPr>
      </p:pic>
      <p:pic>
        <p:nvPicPr>
          <p:cNvPr id="46" name="Graphic 45" descr="Confused face with solid fill with solid fill">
            <a:extLst>
              <a:ext uri="{FF2B5EF4-FFF2-40B4-BE49-F238E27FC236}">
                <a16:creationId xmlns:a16="http://schemas.microsoft.com/office/drawing/2014/main" id="{ED6C429D-7686-3DC3-6A64-D3F6590673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1232" y="4355008"/>
            <a:ext cx="914400" cy="914400"/>
          </a:xfrm>
          <a:prstGeom prst="rect">
            <a:avLst/>
          </a:prstGeom>
        </p:spPr>
      </p:pic>
      <p:pic>
        <p:nvPicPr>
          <p:cNvPr id="47" name="Picture 46" descr="A building with a clock tower&#10;&#10;AI-generated content may be incorrect.">
            <a:extLst>
              <a:ext uri="{FF2B5EF4-FFF2-40B4-BE49-F238E27FC236}">
                <a16:creationId xmlns:a16="http://schemas.microsoft.com/office/drawing/2014/main" id="{8CCB9ECA-9862-8E59-F5FF-5C51045FE6DB}"/>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6248400" y="4560570"/>
            <a:ext cx="1920240" cy="1851660"/>
          </a:xfrm>
          <a:prstGeom prst="rect">
            <a:avLst/>
          </a:prstGeom>
        </p:spPr>
      </p:pic>
      <p:pic>
        <p:nvPicPr>
          <p:cNvPr id="51" name="Graphic 50" descr="Smiling face with solid fill with solid fill">
            <a:extLst>
              <a:ext uri="{FF2B5EF4-FFF2-40B4-BE49-F238E27FC236}">
                <a16:creationId xmlns:a16="http://schemas.microsoft.com/office/drawing/2014/main" id="{7958773A-AD67-12B7-CCB5-113D70D2EE1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96000" y="4343400"/>
            <a:ext cx="914400" cy="914400"/>
          </a:xfrm>
          <a:prstGeom prst="rect">
            <a:avLst/>
          </a:prstGeom>
        </p:spPr>
      </p:pic>
      <p:pic>
        <p:nvPicPr>
          <p:cNvPr id="54" name="Picture 53" descr="A clock with orange and blue hands&#10;&#10;AI-generated content may be incorrect.">
            <a:extLst>
              <a:ext uri="{FF2B5EF4-FFF2-40B4-BE49-F238E27FC236}">
                <a16:creationId xmlns:a16="http://schemas.microsoft.com/office/drawing/2014/main" id="{A92068B4-DE55-1FC6-690C-8C5E8173A87C}"/>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9660444" y="4752340"/>
            <a:ext cx="1456312" cy="1681480"/>
          </a:xfrm>
          <a:prstGeom prst="rect">
            <a:avLst/>
          </a:prstGeom>
        </p:spPr>
      </p:pic>
      <p:sp>
        <p:nvSpPr>
          <p:cNvPr id="55" name="TextBox 54">
            <a:extLst>
              <a:ext uri="{FF2B5EF4-FFF2-40B4-BE49-F238E27FC236}">
                <a16:creationId xmlns:a16="http://schemas.microsoft.com/office/drawing/2014/main" id="{105A4741-DCFD-3D0A-5058-08DFE6A3F941}"/>
              </a:ext>
            </a:extLst>
          </p:cNvPr>
          <p:cNvSpPr txBox="1"/>
          <p:nvPr/>
        </p:nvSpPr>
        <p:spPr>
          <a:xfrm>
            <a:off x="9660255" y="10924540"/>
            <a:ext cx="1385570" cy="83820"/>
          </a:xfrm>
          <a:prstGeom prst="rect">
            <a:avLst/>
          </a:prstGeom>
        </p:spPr>
        <p:txBody>
          <a:bodyPr>
            <a:normAutofit fontScale="25000" lnSpcReduction="20000"/>
          </a:bodyPr>
          <a:lstStyle/>
          <a:p>
            <a:r>
              <a:rPr lang="en-US"/>
              <a:t>ThePhoto by PhotoAuthor is licensed under CCYYSA.</a:t>
            </a:r>
          </a:p>
        </p:txBody>
      </p:sp>
    </p:spTree>
    <p:extLst>
      <p:ext uri="{BB962C8B-B14F-4D97-AF65-F5344CB8AC3E}">
        <p14:creationId xmlns:p14="http://schemas.microsoft.com/office/powerpoint/2010/main" val="1641114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EB4263-300E-F8E6-975C-E5F806BA378F}"/>
              </a:ext>
            </a:extLst>
          </p:cNvPr>
          <p:cNvSpPr/>
          <p:nvPr/>
        </p:nvSpPr>
        <p:spPr>
          <a:xfrm>
            <a:off x="186267" y="186267"/>
            <a:ext cx="2421466" cy="29972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CB16276-4754-5471-6FED-E5C7F2FB1924}"/>
              </a:ext>
            </a:extLst>
          </p:cNvPr>
          <p:cNvSpPr/>
          <p:nvPr/>
        </p:nvSpPr>
        <p:spPr>
          <a:xfrm>
            <a:off x="186267" y="3674534"/>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AB1D3B0-D3C8-02AA-6974-DB5ED544682B}"/>
              </a:ext>
            </a:extLst>
          </p:cNvPr>
          <p:cNvSpPr/>
          <p:nvPr/>
        </p:nvSpPr>
        <p:spPr>
          <a:xfrm>
            <a:off x="6096000" y="186267"/>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1284E5D-82EF-F84D-8BE5-494A0E079AAB}"/>
              </a:ext>
            </a:extLst>
          </p:cNvPr>
          <p:cNvSpPr/>
          <p:nvPr/>
        </p:nvSpPr>
        <p:spPr>
          <a:xfrm>
            <a:off x="9160929" y="186267"/>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0581DB4-1E0F-5B70-9273-41A2C5FF4E0B}"/>
              </a:ext>
            </a:extLst>
          </p:cNvPr>
          <p:cNvSpPr/>
          <p:nvPr/>
        </p:nvSpPr>
        <p:spPr>
          <a:xfrm>
            <a:off x="9160929" y="3632201"/>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C992D3D-EFBF-D9A3-995D-F093FE8A4E40}"/>
              </a:ext>
            </a:extLst>
          </p:cNvPr>
          <p:cNvSpPr/>
          <p:nvPr/>
        </p:nvSpPr>
        <p:spPr>
          <a:xfrm>
            <a:off x="6112931" y="3632201"/>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B48DDA4-6162-B225-0826-8F9C1E8D7591}"/>
              </a:ext>
            </a:extLst>
          </p:cNvPr>
          <p:cNvSpPr/>
          <p:nvPr/>
        </p:nvSpPr>
        <p:spPr>
          <a:xfrm>
            <a:off x="3149599" y="3632201"/>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DDD2F0E-F1EB-F144-DB06-8219D3F4C0A7}"/>
              </a:ext>
            </a:extLst>
          </p:cNvPr>
          <p:cNvSpPr/>
          <p:nvPr/>
        </p:nvSpPr>
        <p:spPr>
          <a:xfrm>
            <a:off x="3149599" y="228599"/>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F5BD00-653A-1F00-A9F7-DB4B0AE2739E}"/>
              </a:ext>
            </a:extLst>
          </p:cNvPr>
          <p:cNvSpPr txBox="1"/>
          <p:nvPr/>
        </p:nvSpPr>
        <p:spPr>
          <a:xfrm>
            <a:off x="100897" y="3751412"/>
            <a:ext cx="2592206" cy="830997"/>
          </a:xfrm>
          <a:prstGeom prst="rect">
            <a:avLst/>
          </a:prstGeom>
          <a:noFill/>
        </p:spPr>
        <p:txBody>
          <a:bodyPr wrap="square" rtlCol="0">
            <a:spAutoFit/>
          </a:bodyPr>
          <a:lstStyle/>
          <a:p>
            <a:pPr algn="ctr"/>
            <a:r>
              <a:rPr lang="en-GB" sz="2400"/>
              <a:t>I don’t like it when it is too busy</a:t>
            </a:r>
          </a:p>
        </p:txBody>
      </p:sp>
      <p:sp>
        <p:nvSpPr>
          <p:cNvPr id="3" name="TextBox 2">
            <a:extLst>
              <a:ext uri="{FF2B5EF4-FFF2-40B4-BE49-F238E27FC236}">
                <a16:creationId xmlns:a16="http://schemas.microsoft.com/office/drawing/2014/main" id="{FF78B453-12BF-3B92-2D72-563EDBFEF449}"/>
              </a:ext>
            </a:extLst>
          </p:cNvPr>
          <p:cNvSpPr txBox="1"/>
          <p:nvPr/>
        </p:nvSpPr>
        <p:spPr>
          <a:xfrm>
            <a:off x="299291" y="228599"/>
            <a:ext cx="2195418" cy="1200329"/>
          </a:xfrm>
          <a:prstGeom prst="rect">
            <a:avLst/>
          </a:prstGeom>
          <a:noFill/>
        </p:spPr>
        <p:txBody>
          <a:bodyPr wrap="square" rtlCol="0">
            <a:spAutoFit/>
          </a:bodyPr>
          <a:lstStyle/>
          <a:p>
            <a:pPr algn="ctr"/>
            <a:r>
              <a:rPr lang="en-GB" sz="2400"/>
              <a:t>I would rather be at home than at college</a:t>
            </a:r>
          </a:p>
        </p:txBody>
      </p:sp>
      <p:sp>
        <p:nvSpPr>
          <p:cNvPr id="12" name="TextBox 11">
            <a:extLst>
              <a:ext uri="{FF2B5EF4-FFF2-40B4-BE49-F238E27FC236}">
                <a16:creationId xmlns:a16="http://schemas.microsoft.com/office/drawing/2014/main" id="{EDA598B1-D5BD-C7F5-A925-E72469F0DC79}"/>
              </a:ext>
            </a:extLst>
          </p:cNvPr>
          <p:cNvSpPr txBox="1"/>
          <p:nvPr/>
        </p:nvSpPr>
        <p:spPr>
          <a:xfrm>
            <a:off x="3251196" y="228599"/>
            <a:ext cx="2195418" cy="830997"/>
          </a:xfrm>
          <a:prstGeom prst="rect">
            <a:avLst/>
          </a:prstGeom>
          <a:noFill/>
        </p:spPr>
        <p:txBody>
          <a:bodyPr wrap="square" rtlCol="0">
            <a:spAutoFit/>
          </a:bodyPr>
          <a:lstStyle/>
          <a:p>
            <a:pPr algn="ctr"/>
            <a:r>
              <a:rPr lang="en-GB" sz="2400"/>
              <a:t>I worry about breaktimes</a:t>
            </a:r>
          </a:p>
        </p:txBody>
      </p:sp>
      <p:sp>
        <p:nvSpPr>
          <p:cNvPr id="13" name="TextBox 12">
            <a:extLst>
              <a:ext uri="{FF2B5EF4-FFF2-40B4-BE49-F238E27FC236}">
                <a16:creationId xmlns:a16="http://schemas.microsoft.com/office/drawing/2014/main" id="{C7B3ECEF-2C9E-9C3F-E7CD-10A0E1D36D05}"/>
              </a:ext>
            </a:extLst>
          </p:cNvPr>
          <p:cNvSpPr txBox="1"/>
          <p:nvPr/>
        </p:nvSpPr>
        <p:spPr>
          <a:xfrm>
            <a:off x="3262623" y="3751412"/>
            <a:ext cx="2195418" cy="830997"/>
          </a:xfrm>
          <a:prstGeom prst="rect">
            <a:avLst/>
          </a:prstGeom>
          <a:noFill/>
        </p:spPr>
        <p:txBody>
          <a:bodyPr wrap="square" rtlCol="0">
            <a:spAutoFit/>
          </a:bodyPr>
          <a:lstStyle/>
          <a:p>
            <a:pPr algn="ctr"/>
            <a:r>
              <a:rPr lang="en-GB" sz="2400"/>
              <a:t>I worry about lunchtime</a:t>
            </a:r>
          </a:p>
        </p:txBody>
      </p:sp>
      <p:sp>
        <p:nvSpPr>
          <p:cNvPr id="14" name="TextBox 13">
            <a:extLst>
              <a:ext uri="{FF2B5EF4-FFF2-40B4-BE49-F238E27FC236}">
                <a16:creationId xmlns:a16="http://schemas.microsoft.com/office/drawing/2014/main" id="{E4248D39-E5FB-85AE-0660-C7D72ED20E20}"/>
              </a:ext>
            </a:extLst>
          </p:cNvPr>
          <p:cNvSpPr txBox="1"/>
          <p:nvPr/>
        </p:nvSpPr>
        <p:spPr>
          <a:xfrm>
            <a:off x="6157619" y="228598"/>
            <a:ext cx="2325373" cy="830997"/>
          </a:xfrm>
          <a:prstGeom prst="rect">
            <a:avLst/>
          </a:prstGeom>
          <a:noFill/>
        </p:spPr>
        <p:txBody>
          <a:bodyPr wrap="square" rtlCol="0">
            <a:spAutoFit/>
          </a:bodyPr>
          <a:lstStyle/>
          <a:p>
            <a:pPr algn="ctr"/>
            <a:r>
              <a:rPr lang="en-GB" sz="2400"/>
              <a:t>I worry about getting to college</a:t>
            </a:r>
          </a:p>
        </p:txBody>
      </p:sp>
      <p:sp>
        <p:nvSpPr>
          <p:cNvPr id="15" name="TextBox 14">
            <a:extLst>
              <a:ext uri="{FF2B5EF4-FFF2-40B4-BE49-F238E27FC236}">
                <a16:creationId xmlns:a16="http://schemas.microsoft.com/office/drawing/2014/main" id="{F39E3E21-8BA8-98C1-A111-5B5BCB5D7B8E}"/>
              </a:ext>
            </a:extLst>
          </p:cNvPr>
          <p:cNvSpPr txBox="1"/>
          <p:nvPr/>
        </p:nvSpPr>
        <p:spPr>
          <a:xfrm>
            <a:off x="6207625" y="3731878"/>
            <a:ext cx="2195418" cy="830997"/>
          </a:xfrm>
          <a:prstGeom prst="rect">
            <a:avLst/>
          </a:prstGeom>
          <a:noFill/>
        </p:spPr>
        <p:txBody>
          <a:bodyPr wrap="square" rtlCol="0">
            <a:spAutoFit/>
          </a:bodyPr>
          <a:lstStyle/>
          <a:p>
            <a:pPr algn="ctr"/>
            <a:r>
              <a:rPr lang="en-GB" sz="2400"/>
              <a:t>I worry about home time </a:t>
            </a:r>
          </a:p>
        </p:txBody>
      </p:sp>
      <p:sp>
        <p:nvSpPr>
          <p:cNvPr id="16" name="TextBox 15">
            <a:extLst>
              <a:ext uri="{FF2B5EF4-FFF2-40B4-BE49-F238E27FC236}">
                <a16:creationId xmlns:a16="http://schemas.microsoft.com/office/drawing/2014/main" id="{C7967D96-4073-891C-7564-357082F44C68}"/>
              </a:ext>
            </a:extLst>
          </p:cNvPr>
          <p:cNvSpPr txBox="1"/>
          <p:nvPr/>
        </p:nvSpPr>
        <p:spPr>
          <a:xfrm>
            <a:off x="9273953" y="228598"/>
            <a:ext cx="2195418" cy="830997"/>
          </a:xfrm>
          <a:prstGeom prst="rect">
            <a:avLst/>
          </a:prstGeom>
          <a:noFill/>
        </p:spPr>
        <p:txBody>
          <a:bodyPr wrap="square" rtlCol="0">
            <a:spAutoFit/>
          </a:bodyPr>
          <a:lstStyle/>
          <a:p>
            <a:pPr algn="ctr"/>
            <a:r>
              <a:rPr lang="en-GB" sz="2400"/>
              <a:t>I have lots of friends</a:t>
            </a:r>
          </a:p>
        </p:txBody>
      </p:sp>
      <p:sp>
        <p:nvSpPr>
          <p:cNvPr id="17" name="TextBox 16">
            <a:extLst>
              <a:ext uri="{FF2B5EF4-FFF2-40B4-BE49-F238E27FC236}">
                <a16:creationId xmlns:a16="http://schemas.microsoft.com/office/drawing/2014/main" id="{DB97BC0F-DB24-B747-09F3-C79C45CCC495}"/>
              </a:ext>
            </a:extLst>
          </p:cNvPr>
          <p:cNvSpPr txBox="1"/>
          <p:nvPr/>
        </p:nvSpPr>
        <p:spPr>
          <a:xfrm>
            <a:off x="9273953" y="3706776"/>
            <a:ext cx="2195418" cy="461665"/>
          </a:xfrm>
          <a:prstGeom prst="rect">
            <a:avLst/>
          </a:prstGeom>
          <a:noFill/>
        </p:spPr>
        <p:txBody>
          <a:bodyPr wrap="square" rtlCol="0">
            <a:spAutoFit/>
          </a:bodyPr>
          <a:lstStyle/>
          <a:p>
            <a:pPr algn="ctr"/>
            <a:r>
              <a:rPr lang="en-GB" sz="2400"/>
              <a:t>I like my tutors</a:t>
            </a:r>
          </a:p>
        </p:txBody>
      </p:sp>
      <p:pic>
        <p:nvPicPr>
          <p:cNvPr id="26" name="Picture 25">
            <a:extLst>
              <a:ext uri="{FF2B5EF4-FFF2-40B4-BE49-F238E27FC236}">
                <a16:creationId xmlns:a16="http://schemas.microsoft.com/office/drawing/2014/main" id="{77C373F4-F333-9D44-F63F-EF5AE021100E}"/>
              </a:ext>
            </a:extLst>
          </p:cNvPr>
          <p:cNvPicPr>
            <a:picLocks noChangeAspect="1"/>
          </p:cNvPicPr>
          <p:nvPr/>
        </p:nvPicPr>
        <p:blipFill rotWithShape="1">
          <a:blip r:embed="rId2"/>
          <a:srcRect l="8767" t="10997" r="8211" b="15659"/>
          <a:stretch/>
        </p:blipFill>
        <p:spPr>
          <a:xfrm>
            <a:off x="9335283" y="1008430"/>
            <a:ext cx="2072757" cy="1957924"/>
          </a:xfrm>
          <a:prstGeom prst="rect">
            <a:avLst/>
          </a:prstGeom>
        </p:spPr>
      </p:pic>
      <p:pic>
        <p:nvPicPr>
          <p:cNvPr id="29" name="Picture 28" descr="A red and yellow bus on a white background&#10;&#10;Description automatically generated">
            <a:extLst>
              <a:ext uri="{FF2B5EF4-FFF2-40B4-BE49-F238E27FC236}">
                <a16:creationId xmlns:a16="http://schemas.microsoft.com/office/drawing/2014/main" id="{A54F746B-B239-38CA-1E83-D773AFC1F8D2}"/>
              </a:ext>
            </a:extLst>
          </p:cNvPr>
          <p:cNvPicPr>
            <a:picLocks noChangeAspect="1"/>
          </p:cNvPicPr>
          <p:nvPr/>
        </p:nvPicPr>
        <p:blipFill rotWithShape="1">
          <a:blip r:embed="rId3">
            <a:extLst>
              <a:ext uri="{28A0092B-C50C-407E-A947-70E740481C1C}">
                <a14:useLocalDpi xmlns:a14="http://schemas.microsoft.com/office/drawing/2010/main" val="0"/>
              </a:ext>
            </a:extLst>
          </a:blip>
          <a:srcRect l="1292" r="75731" b="73875"/>
          <a:stretch/>
        </p:blipFill>
        <p:spPr>
          <a:xfrm>
            <a:off x="6254419" y="1573159"/>
            <a:ext cx="2160925" cy="1382087"/>
          </a:xfrm>
          <a:prstGeom prst="rect">
            <a:avLst/>
          </a:prstGeom>
        </p:spPr>
      </p:pic>
      <p:pic>
        <p:nvPicPr>
          <p:cNvPr id="31" name="Graphic 30" descr="Confused face with solid fill with solid fill">
            <a:extLst>
              <a:ext uri="{FF2B5EF4-FFF2-40B4-BE49-F238E27FC236}">
                <a16:creationId xmlns:a16="http://schemas.microsoft.com/office/drawing/2014/main" id="{98E7D4D5-F213-89A8-769B-C12C12F053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4352" y="971728"/>
            <a:ext cx="914400" cy="914400"/>
          </a:xfrm>
          <a:prstGeom prst="rect">
            <a:avLst/>
          </a:prstGeom>
        </p:spPr>
      </p:pic>
      <p:pic>
        <p:nvPicPr>
          <p:cNvPr id="32" name="Picture 31">
            <a:extLst>
              <a:ext uri="{FF2B5EF4-FFF2-40B4-BE49-F238E27FC236}">
                <a16:creationId xmlns:a16="http://schemas.microsoft.com/office/drawing/2014/main" id="{03552BA7-9A64-091A-5666-9D86A317B0F5}"/>
              </a:ext>
            </a:extLst>
          </p:cNvPr>
          <p:cNvPicPr>
            <a:picLocks noChangeAspect="1"/>
          </p:cNvPicPr>
          <p:nvPr/>
        </p:nvPicPr>
        <p:blipFill rotWithShape="1">
          <a:blip r:embed="rId6"/>
          <a:srcRect l="20075" r="28383"/>
          <a:stretch/>
        </p:blipFill>
        <p:spPr>
          <a:xfrm>
            <a:off x="3481769" y="1357093"/>
            <a:ext cx="1807942" cy="1742175"/>
          </a:xfrm>
          <a:prstGeom prst="rect">
            <a:avLst/>
          </a:prstGeom>
        </p:spPr>
      </p:pic>
      <p:pic>
        <p:nvPicPr>
          <p:cNvPr id="33" name="Picture 32">
            <a:extLst>
              <a:ext uri="{FF2B5EF4-FFF2-40B4-BE49-F238E27FC236}">
                <a16:creationId xmlns:a16="http://schemas.microsoft.com/office/drawing/2014/main" id="{49F35068-18DF-B79F-5E2D-AFC8E882B6B9}"/>
              </a:ext>
            </a:extLst>
          </p:cNvPr>
          <p:cNvPicPr>
            <a:picLocks noChangeAspect="1"/>
          </p:cNvPicPr>
          <p:nvPr/>
        </p:nvPicPr>
        <p:blipFill>
          <a:blip r:embed="rId7"/>
          <a:stretch>
            <a:fillRect/>
          </a:stretch>
        </p:blipFill>
        <p:spPr>
          <a:xfrm>
            <a:off x="3082478" y="899853"/>
            <a:ext cx="914479" cy="914479"/>
          </a:xfrm>
          <a:prstGeom prst="rect">
            <a:avLst/>
          </a:prstGeom>
        </p:spPr>
      </p:pic>
      <p:pic>
        <p:nvPicPr>
          <p:cNvPr id="34" name="Picture 33">
            <a:extLst>
              <a:ext uri="{FF2B5EF4-FFF2-40B4-BE49-F238E27FC236}">
                <a16:creationId xmlns:a16="http://schemas.microsoft.com/office/drawing/2014/main" id="{BDE687C6-FF48-E90F-A9D6-BF1956E5AEC1}"/>
              </a:ext>
            </a:extLst>
          </p:cNvPr>
          <p:cNvPicPr>
            <a:picLocks noChangeAspect="1"/>
          </p:cNvPicPr>
          <p:nvPr/>
        </p:nvPicPr>
        <p:blipFill rotWithShape="1">
          <a:blip r:embed="rId8"/>
          <a:srcRect l="4663" r="5665" b="13571"/>
          <a:stretch/>
        </p:blipFill>
        <p:spPr>
          <a:xfrm>
            <a:off x="299291" y="1393903"/>
            <a:ext cx="2160925" cy="1638251"/>
          </a:xfrm>
          <a:prstGeom prst="rect">
            <a:avLst/>
          </a:prstGeom>
        </p:spPr>
      </p:pic>
      <p:pic>
        <p:nvPicPr>
          <p:cNvPr id="35" name="Picture 34">
            <a:extLst>
              <a:ext uri="{FF2B5EF4-FFF2-40B4-BE49-F238E27FC236}">
                <a16:creationId xmlns:a16="http://schemas.microsoft.com/office/drawing/2014/main" id="{75F4C04D-9BB9-E0FD-C0BB-EF40974EF5B6}"/>
              </a:ext>
            </a:extLst>
          </p:cNvPr>
          <p:cNvPicPr>
            <a:picLocks noChangeAspect="1"/>
          </p:cNvPicPr>
          <p:nvPr/>
        </p:nvPicPr>
        <p:blipFill rotWithShape="1">
          <a:blip r:embed="rId9"/>
          <a:srcRect l="7177" r="8042"/>
          <a:stretch/>
        </p:blipFill>
        <p:spPr>
          <a:xfrm>
            <a:off x="370192" y="4944540"/>
            <a:ext cx="2053615" cy="1448595"/>
          </a:xfrm>
          <a:prstGeom prst="rect">
            <a:avLst/>
          </a:prstGeom>
        </p:spPr>
      </p:pic>
      <p:pic>
        <p:nvPicPr>
          <p:cNvPr id="36" name="Picture 35">
            <a:extLst>
              <a:ext uri="{FF2B5EF4-FFF2-40B4-BE49-F238E27FC236}">
                <a16:creationId xmlns:a16="http://schemas.microsoft.com/office/drawing/2014/main" id="{CD4F9C80-2133-6D9B-2D9A-4E8C5C01A781}"/>
              </a:ext>
            </a:extLst>
          </p:cNvPr>
          <p:cNvPicPr>
            <a:picLocks noChangeAspect="1"/>
          </p:cNvPicPr>
          <p:nvPr/>
        </p:nvPicPr>
        <p:blipFill rotWithShape="1">
          <a:blip r:embed="rId10"/>
          <a:srcRect r="23482"/>
          <a:stretch/>
        </p:blipFill>
        <p:spPr>
          <a:xfrm>
            <a:off x="3656193" y="5029499"/>
            <a:ext cx="1790421" cy="1467732"/>
          </a:xfrm>
          <a:prstGeom prst="rect">
            <a:avLst/>
          </a:prstGeom>
        </p:spPr>
      </p:pic>
      <p:pic>
        <p:nvPicPr>
          <p:cNvPr id="37" name="Picture 36">
            <a:extLst>
              <a:ext uri="{FF2B5EF4-FFF2-40B4-BE49-F238E27FC236}">
                <a16:creationId xmlns:a16="http://schemas.microsoft.com/office/drawing/2014/main" id="{1B67CB96-9FA7-4FD4-0F7C-55FFED084551}"/>
              </a:ext>
            </a:extLst>
          </p:cNvPr>
          <p:cNvPicPr>
            <a:picLocks noChangeAspect="1"/>
          </p:cNvPicPr>
          <p:nvPr/>
        </p:nvPicPr>
        <p:blipFill>
          <a:blip r:embed="rId7"/>
          <a:stretch>
            <a:fillRect/>
          </a:stretch>
        </p:blipFill>
        <p:spPr>
          <a:xfrm>
            <a:off x="3150270" y="4489471"/>
            <a:ext cx="914479" cy="914479"/>
          </a:xfrm>
          <a:prstGeom prst="rect">
            <a:avLst/>
          </a:prstGeom>
        </p:spPr>
      </p:pic>
      <p:pic>
        <p:nvPicPr>
          <p:cNvPr id="38" name="Picture 37">
            <a:extLst>
              <a:ext uri="{FF2B5EF4-FFF2-40B4-BE49-F238E27FC236}">
                <a16:creationId xmlns:a16="http://schemas.microsoft.com/office/drawing/2014/main" id="{F238B28E-AF47-49FC-87D5-5C306E39DC20}"/>
              </a:ext>
            </a:extLst>
          </p:cNvPr>
          <p:cNvPicPr>
            <a:picLocks noChangeAspect="1"/>
          </p:cNvPicPr>
          <p:nvPr/>
        </p:nvPicPr>
        <p:blipFill>
          <a:blip r:embed="rId11"/>
          <a:stretch>
            <a:fillRect/>
          </a:stretch>
        </p:blipFill>
        <p:spPr>
          <a:xfrm>
            <a:off x="6223200" y="4863361"/>
            <a:ext cx="2164268" cy="1633870"/>
          </a:xfrm>
          <a:prstGeom prst="rect">
            <a:avLst/>
          </a:prstGeom>
        </p:spPr>
      </p:pic>
      <p:pic>
        <p:nvPicPr>
          <p:cNvPr id="39" name="Picture 38">
            <a:extLst>
              <a:ext uri="{FF2B5EF4-FFF2-40B4-BE49-F238E27FC236}">
                <a16:creationId xmlns:a16="http://schemas.microsoft.com/office/drawing/2014/main" id="{20166563-9B1C-3BA7-FAB7-E5337FFD0ED6}"/>
              </a:ext>
            </a:extLst>
          </p:cNvPr>
          <p:cNvPicPr>
            <a:picLocks noChangeAspect="1"/>
          </p:cNvPicPr>
          <p:nvPr/>
        </p:nvPicPr>
        <p:blipFill>
          <a:blip r:embed="rId7"/>
          <a:stretch>
            <a:fillRect/>
          </a:stretch>
        </p:blipFill>
        <p:spPr>
          <a:xfrm>
            <a:off x="6143213" y="4487300"/>
            <a:ext cx="914479" cy="914479"/>
          </a:xfrm>
          <a:prstGeom prst="rect">
            <a:avLst/>
          </a:prstGeom>
        </p:spPr>
      </p:pic>
      <p:pic>
        <p:nvPicPr>
          <p:cNvPr id="40" name="Picture 39">
            <a:extLst>
              <a:ext uri="{FF2B5EF4-FFF2-40B4-BE49-F238E27FC236}">
                <a16:creationId xmlns:a16="http://schemas.microsoft.com/office/drawing/2014/main" id="{E9BDB327-E9C5-0D53-201F-B10AD552ECDE}"/>
              </a:ext>
            </a:extLst>
          </p:cNvPr>
          <p:cNvPicPr>
            <a:picLocks noChangeAspect="1"/>
          </p:cNvPicPr>
          <p:nvPr/>
        </p:nvPicPr>
        <p:blipFill rotWithShape="1">
          <a:blip r:embed="rId12"/>
          <a:srcRect l="9423" r="10367"/>
          <a:stretch/>
        </p:blipFill>
        <p:spPr>
          <a:xfrm>
            <a:off x="9273953" y="4486070"/>
            <a:ext cx="2203462" cy="1831417"/>
          </a:xfrm>
          <a:prstGeom prst="rect">
            <a:avLst/>
          </a:prstGeom>
        </p:spPr>
      </p:pic>
      <p:pic>
        <p:nvPicPr>
          <p:cNvPr id="42" name="Graphic 41" descr="Thumbs up sign with solid fill">
            <a:extLst>
              <a:ext uri="{FF2B5EF4-FFF2-40B4-BE49-F238E27FC236}">
                <a16:creationId xmlns:a16="http://schemas.microsoft.com/office/drawing/2014/main" id="{268C3D52-0261-CCB3-5EDA-78D14CCFF02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39547" y="4863361"/>
            <a:ext cx="700892" cy="700892"/>
          </a:xfrm>
          <a:prstGeom prst="rect">
            <a:avLst/>
          </a:prstGeom>
        </p:spPr>
      </p:pic>
    </p:spTree>
    <p:extLst>
      <p:ext uri="{BB962C8B-B14F-4D97-AF65-F5344CB8AC3E}">
        <p14:creationId xmlns:p14="http://schemas.microsoft.com/office/powerpoint/2010/main" val="174720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B16276-4754-5471-6FED-E5C7F2FB1924}"/>
              </a:ext>
            </a:extLst>
          </p:cNvPr>
          <p:cNvSpPr/>
          <p:nvPr/>
        </p:nvSpPr>
        <p:spPr>
          <a:xfrm>
            <a:off x="186267" y="3674534"/>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AB1D3B0-D3C8-02AA-6974-DB5ED544682B}"/>
              </a:ext>
            </a:extLst>
          </p:cNvPr>
          <p:cNvSpPr/>
          <p:nvPr/>
        </p:nvSpPr>
        <p:spPr>
          <a:xfrm>
            <a:off x="6096000" y="186267"/>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1284E5D-82EF-F84D-8BE5-494A0E079AAB}"/>
              </a:ext>
            </a:extLst>
          </p:cNvPr>
          <p:cNvSpPr/>
          <p:nvPr/>
        </p:nvSpPr>
        <p:spPr>
          <a:xfrm>
            <a:off x="9160929" y="186267"/>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0581DB4-1E0F-5B70-9273-41A2C5FF4E0B}"/>
              </a:ext>
            </a:extLst>
          </p:cNvPr>
          <p:cNvSpPr/>
          <p:nvPr/>
        </p:nvSpPr>
        <p:spPr>
          <a:xfrm>
            <a:off x="9160929" y="3632201"/>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C992D3D-EFBF-D9A3-995D-F093FE8A4E40}"/>
              </a:ext>
            </a:extLst>
          </p:cNvPr>
          <p:cNvSpPr/>
          <p:nvPr/>
        </p:nvSpPr>
        <p:spPr>
          <a:xfrm>
            <a:off x="6112931" y="3632201"/>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B48DDA4-6162-B225-0826-8F9C1E8D7591}"/>
              </a:ext>
            </a:extLst>
          </p:cNvPr>
          <p:cNvSpPr/>
          <p:nvPr/>
        </p:nvSpPr>
        <p:spPr>
          <a:xfrm>
            <a:off x="3149599" y="3632201"/>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DDD2F0E-F1EB-F144-DB06-8219D3F4C0A7}"/>
              </a:ext>
            </a:extLst>
          </p:cNvPr>
          <p:cNvSpPr/>
          <p:nvPr/>
        </p:nvSpPr>
        <p:spPr>
          <a:xfrm>
            <a:off x="3149599" y="228599"/>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F5BD00-653A-1F00-A9F7-DB4B0AE2739E}"/>
              </a:ext>
            </a:extLst>
          </p:cNvPr>
          <p:cNvSpPr txBox="1"/>
          <p:nvPr/>
        </p:nvSpPr>
        <p:spPr>
          <a:xfrm>
            <a:off x="9273953" y="228598"/>
            <a:ext cx="2195418" cy="830997"/>
          </a:xfrm>
          <a:prstGeom prst="rect">
            <a:avLst/>
          </a:prstGeom>
          <a:noFill/>
        </p:spPr>
        <p:txBody>
          <a:bodyPr wrap="square" rtlCol="0">
            <a:spAutoFit/>
          </a:bodyPr>
          <a:lstStyle/>
          <a:p>
            <a:pPr algn="ctr"/>
            <a:r>
              <a:rPr lang="en-GB" sz="2400"/>
              <a:t>I can talk to my tutor</a:t>
            </a:r>
          </a:p>
        </p:txBody>
      </p:sp>
      <p:sp>
        <p:nvSpPr>
          <p:cNvPr id="12" name="TextBox 11">
            <a:extLst>
              <a:ext uri="{FF2B5EF4-FFF2-40B4-BE49-F238E27FC236}">
                <a16:creationId xmlns:a16="http://schemas.microsoft.com/office/drawing/2014/main" id="{EDA598B1-D5BD-C7F5-A925-E72469F0DC79}"/>
              </a:ext>
            </a:extLst>
          </p:cNvPr>
          <p:cNvSpPr txBox="1"/>
          <p:nvPr/>
        </p:nvSpPr>
        <p:spPr>
          <a:xfrm>
            <a:off x="3251196" y="228599"/>
            <a:ext cx="2195418" cy="830997"/>
          </a:xfrm>
          <a:prstGeom prst="rect">
            <a:avLst/>
          </a:prstGeom>
          <a:noFill/>
        </p:spPr>
        <p:txBody>
          <a:bodyPr wrap="square" rtlCol="0">
            <a:spAutoFit/>
          </a:bodyPr>
          <a:lstStyle/>
          <a:p>
            <a:pPr algn="ctr"/>
            <a:r>
              <a:rPr lang="en-GB" sz="2400"/>
              <a:t>I worry about college work</a:t>
            </a:r>
          </a:p>
        </p:txBody>
      </p:sp>
      <p:sp>
        <p:nvSpPr>
          <p:cNvPr id="16" name="TextBox 15">
            <a:extLst>
              <a:ext uri="{FF2B5EF4-FFF2-40B4-BE49-F238E27FC236}">
                <a16:creationId xmlns:a16="http://schemas.microsoft.com/office/drawing/2014/main" id="{C7967D96-4073-891C-7564-357082F44C68}"/>
              </a:ext>
            </a:extLst>
          </p:cNvPr>
          <p:cNvSpPr txBox="1"/>
          <p:nvPr/>
        </p:nvSpPr>
        <p:spPr>
          <a:xfrm>
            <a:off x="6207625" y="231750"/>
            <a:ext cx="2195418" cy="830997"/>
          </a:xfrm>
          <a:prstGeom prst="rect">
            <a:avLst/>
          </a:prstGeom>
          <a:noFill/>
        </p:spPr>
        <p:txBody>
          <a:bodyPr wrap="square" rtlCol="0">
            <a:spAutoFit/>
          </a:bodyPr>
          <a:lstStyle/>
          <a:p>
            <a:pPr algn="ctr"/>
            <a:r>
              <a:rPr lang="en-GB" sz="2400"/>
              <a:t>I don’t like my tutor</a:t>
            </a:r>
          </a:p>
        </p:txBody>
      </p:sp>
      <p:grpSp>
        <p:nvGrpSpPr>
          <p:cNvPr id="20" name="Group 19">
            <a:extLst>
              <a:ext uri="{FF2B5EF4-FFF2-40B4-BE49-F238E27FC236}">
                <a16:creationId xmlns:a16="http://schemas.microsoft.com/office/drawing/2014/main" id="{DC8EF0A8-BD76-5376-0676-1C3D36C4517D}"/>
              </a:ext>
            </a:extLst>
          </p:cNvPr>
          <p:cNvGrpSpPr/>
          <p:nvPr/>
        </p:nvGrpSpPr>
        <p:grpSpPr>
          <a:xfrm>
            <a:off x="84670" y="186267"/>
            <a:ext cx="2523063" cy="2997200"/>
            <a:chOff x="84670" y="186267"/>
            <a:chExt cx="2523063" cy="2997200"/>
          </a:xfrm>
        </p:grpSpPr>
        <p:sp>
          <p:nvSpPr>
            <p:cNvPr id="4" name="Rectangle 3">
              <a:extLst>
                <a:ext uri="{FF2B5EF4-FFF2-40B4-BE49-F238E27FC236}">
                  <a16:creationId xmlns:a16="http://schemas.microsoft.com/office/drawing/2014/main" id="{1EEB4263-300E-F8E6-975C-E5F806BA378F}"/>
                </a:ext>
              </a:extLst>
            </p:cNvPr>
            <p:cNvSpPr/>
            <p:nvPr/>
          </p:nvSpPr>
          <p:spPr>
            <a:xfrm>
              <a:off x="186267" y="186267"/>
              <a:ext cx="2421466" cy="29972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F78B453-12BF-3B92-2D72-563EDBFEF449}"/>
                </a:ext>
              </a:extLst>
            </p:cNvPr>
            <p:cNvSpPr txBox="1"/>
            <p:nvPr/>
          </p:nvSpPr>
          <p:spPr>
            <a:xfrm>
              <a:off x="84670" y="228598"/>
              <a:ext cx="2421466" cy="830997"/>
            </a:xfrm>
            <a:prstGeom prst="rect">
              <a:avLst/>
            </a:prstGeom>
            <a:noFill/>
          </p:spPr>
          <p:txBody>
            <a:bodyPr wrap="square" rtlCol="0">
              <a:spAutoFit/>
            </a:bodyPr>
            <a:lstStyle/>
            <a:p>
              <a:pPr algn="ctr"/>
              <a:r>
                <a:rPr lang="en-GB" sz="2400"/>
                <a:t>I worry about homework </a:t>
              </a:r>
            </a:p>
          </p:txBody>
        </p:sp>
      </p:grpSp>
      <p:sp>
        <p:nvSpPr>
          <p:cNvPr id="14" name="TextBox 13">
            <a:extLst>
              <a:ext uri="{FF2B5EF4-FFF2-40B4-BE49-F238E27FC236}">
                <a16:creationId xmlns:a16="http://schemas.microsoft.com/office/drawing/2014/main" id="{447C6CAE-1758-1090-E5EF-DD8B976D4C1F}"/>
              </a:ext>
            </a:extLst>
          </p:cNvPr>
          <p:cNvSpPr txBox="1"/>
          <p:nvPr/>
        </p:nvSpPr>
        <p:spPr>
          <a:xfrm>
            <a:off x="251491" y="3674656"/>
            <a:ext cx="2195418" cy="830997"/>
          </a:xfrm>
          <a:prstGeom prst="rect">
            <a:avLst/>
          </a:prstGeom>
          <a:noFill/>
        </p:spPr>
        <p:txBody>
          <a:bodyPr wrap="square" rtlCol="0">
            <a:spAutoFit/>
          </a:bodyPr>
          <a:lstStyle/>
          <a:p>
            <a:pPr algn="ctr"/>
            <a:r>
              <a:rPr lang="en-GB" sz="2400">
                <a:effectLst/>
                <a:latin typeface="Calibri" panose="020F0502020204030204" pitchFamily="34" charset="0"/>
                <a:ea typeface="Calibri" panose="020F0502020204030204" pitchFamily="34" charset="0"/>
              </a:rPr>
              <a:t>I can be myself at </a:t>
            </a:r>
            <a:r>
              <a:rPr lang="en-GB" sz="2400">
                <a:latin typeface="Calibri" panose="020F0502020204030204" pitchFamily="34" charset="0"/>
                <a:ea typeface="Calibri" panose="020F0502020204030204" pitchFamily="34" charset="0"/>
              </a:rPr>
              <a:t>college</a:t>
            </a:r>
            <a:endParaRPr lang="en-GB" sz="2400">
              <a:effectLst/>
              <a:latin typeface="Calibri" panose="020F0502020204030204" pitchFamily="34" charset="0"/>
              <a:ea typeface="Calibri" panose="020F0502020204030204" pitchFamily="34" charset="0"/>
            </a:endParaRPr>
          </a:p>
        </p:txBody>
      </p:sp>
      <p:sp>
        <p:nvSpPr>
          <p:cNvPr id="17" name="TextBox 16">
            <a:extLst>
              <a:ext uri="{FF2B5EF4-FFF2-40B4-BE49-F238E27FC236}">
                <a16:creationId xmlns:a16="http://schemas.microsoft.com/office/drawing/2014/main" id="{E8C64592-0574-96BB-8E63-D13F28DC65CC}"/>
              </a:ext>
            </a:extLst>
          </p:cNvPr>
          <p:cNvSpPr txBox="1"/>
          <p:nvPr/>
        </p:nvSpPr>
        <p:spPr>
          <a:xfrm>
            <a:off x="9273953" y="3674534"/>
            <a:ext cx="2195418" cy="1200329"/>
          </a:xfrm>
          <a:prstGeom prst="rect">
            <a:avLst/>
          </a:prstGeom>
          <a:noFill/>
        </p:spPr>
        <p:txBody>
          <a:bodyPr wrap="square" rtlCol="0">
            <a:spAutoFit/>
          </a:bodyPr>
          <a:lstStyle/>
          <a:p>
            <a:pPr algn="ctr"/>
            <a:r>
              <a:rPr lang="en-GB" sz="2400">
                <a:effectLst/>
                <a:latin typeface="Calibri" panose="020F0502020204030204" pitchFamily="34" charset="0"/>
                <a:ea typeface="Calibri" panose="020F0502020204030204" pitchFamily="34" charset="0"/>
              </a:rPr>
              <a:t>I have lots of hobbies outside </a:t>
            </a:r>
            <a:r>
              <a:rPr lang="en-GB" sz="2400">
                <a:latin typeface="Calibri" panose="020F0502020204030204" pitchFamily="34" charset="0"/>
                <a:ea typeface="Calibri" panose="020F0502020204030204" pitchFamily="34" charset="0"/>
              </a:rPr>
              <a:t>college</a:t>
            </a:r>
            <a:endParaRPr lang="en-GB" sz="2400">
              <a:effectLst/>
              <a:latin typeface="Calibri" panose="020F0502020204030204" pitchFamily="34" charset="0"/>
              <a:ea typeface="Calibri" panose="020F0502020204030204" pitchFamily="34" charset="0"/>
            </a:endParaRPr>
          </a:p>
        </p:txBody>
      </p:sp>
      <p:sp>
        <p:nvSpPr>
          <p:cNvPr id="22" name="TextBox 21">
            <a:extLst>
              <a:ext uri="{FF2B5EF4-FFF2-40B4-BE49-F238E27FC236}">
                <a16:creationId xmlns:a16="http://schemas.microsoft.com/office/drawing/2014/main" id="{BF5699F1-9CC0-3BCF-2620-836D1AF35F98}"/>
              </a:ext>
            </a:extLst>
          </p:cNvPr>
          <p:cNvSpPr txBox="1"/>
          <p:nvPr/>
        </p:nvSpPr>
        <p:spPr>
          <a:xfrm>
            <a:off x="3234265" y="3674534"/>
            <a:ext cx="2195418" cy="830997"/>
          </a:xfrm>
          <a:prstGeom prst="rect">
            <a:avLst/>
          </a:prstGeom>
          <a:noFill/>
        </p:spPr>
        <p:txBody>
          <a:bodyPr wrap="square" rtlCol="0">
            <a:spAutoFit/>
          </a:bodyPr>
          <a:lstStyle/>
          <a:p>
            <a:pPr algn="ctr"/>
            <a:r>
              <a:rPr lang="en-GB" sz="2400">
                <a:effectLst/>
                <a:latin typeface="Calibri" panose="020F0502020204030204" pitchFamily="34" charset="0"/>
                <a:ea typeface="Calibri" panose="020F0502020204030204" pitchFamily="34" charset="0"/>
              </a:rPr>
              <a:t>I feel safe in </a:t>
            </a:r>
            <a:r>
              <a:rPr lang="en-GB" sz="2400">
                <a:latin typeface="Calibri" panose="020F0502020204030204" pitchFamily="34" charset="0"/>
                <a:ea typeface="Calibri" panose="020F0502020204030204" pitchFamily="34" charset="0"/>
              </a:rPr>
              <a:t>college</a:t>
            </a:r>
            <a:endParaRPr lang="en-GB" sz="2400">
              <a:effectLst/>
              <a:latin typeface="Calibri" panose="020F0502020204030204" pitchFamily="34" charset="0"/>
              <a:ea typeface="Calibri" panose="020F0502020204030204" pitchFamily="34" charset="0"/>
            </a:endParaRPr>
          </a:p>
        </p:txBody>
      </p:sp>
      <p:sp>
        <p:nvSpPr>
          <p:cNvPr id="23" name="TextBox 22">
            <a:extLst>
              <a:ext uri="{FF2B5EF4-FFF2-40B4-BE49-F238E27FC236}">
                <a16:creationId xmlns:a16="http://schemas.microsoft.com/office/drawing/2014/main" id="{EC452DD1-0360-DF93-5FBC-2ACDBB54A1B0}"/>
              </a:ext>
            </a:extLst>
          </p:cNvPr>
          <p:cNvSpPr txBox="1"/>
          <p:nvPr/>
        </p:nvSpPr>
        <p:spPr>
          <a:xfrm>
            <a:off x="6197597" y="3674534"/>
            <a:ext cx="2195418" cy="830997"/>
          </a:xfrm>
          <a:prstGeom prst="rect">
            <a:avLst/>
          </a:prstGeom>
          <a:noFill/>
        </p:spPr>
        <p:txBody>
          <a:bodyPr wrap="square" rtlCol="0">
            <a:spAutoFit/>
          </a:bodyPr>
          <a:lstStyle/>
          <a:p>
            <a:pPr algn="ctr"/>
            <a:r>
              <a:rPr lang="en-GB" sz="2400">
                <a:effectLst/>
                <a:latin typeface="Calibri" panose="020F0502020204030204" pitchFamily="34" charset="0"/>
                <a:ea typeface="Calibri" panose="020F0502020204030204" pitchFamily="34" charset="0"/>
              </a:rPr>
              <a:t>I have a special friend in college</a:t>
            </a:r>
          </a:p>
        </p:txBody>
      </p:sp>
      <p:pic>
        <p:nvPicPr>
          <p:cNvPr id="19" name="Picture 18">
            <a:extLst>
              <a:ext uri="{FF2B5EF4-FFF2-40B4-BE49-F238E27FC236}">
                <a16:creationId xmlns:a16="http://schemas.microsoft.com/office/drawing/2014/main" id="{14D1A138-5FCD-A507-BB4D-84A8A79EBE79}"/>
              </a:ext>
            </a:extLst>
          </p:cNvPr>
          <p:cNvPicPr>
            <a:picLocks noChangeAspect="1"/>
          </p:cNvPicPr>
          <p:nvPr/>
        </p:nvPicPr>
        <p:blipFill rotWithShape="1">
          <a:blip r:embed="rId2"/>
          <a:srcRect l="10513" t="10032" r="10709" b="16701"/>
          <a:stretch/>
        </p:blipFill>
        <p:spPr>
          <a:xfrm>
            <a:off x="3488141" y="1264583"/>
            <a:ext cx="1848661" cy="1838364"/>
          </a:xfrm>
          <a:prstGeom prst="rect">
            <a:avLst/>
          </a:prstGeom>
        </p:spPr>
      </p:pic>
      <p:pic>
        <p:nvPicPr>
          <p:cNvPr id="25" name="Picture 24">
            <a:extLst>
              <a:ext uri="{FF2B5EF4-FFF2-40B4-BE49-F238E27FC236}">
                <a16:creationId xmlns:a16="http://schemas.microsoft.com/office/drawing/2014/main" id="{3F037180-7B7E-A5CB-96E7-A78946940434}"/>
              </a:ext>
            </a:extLst>
          </p:cNvPr>
          <p:cNvPicPr>
            <a:picLocks noChangeAspect="1"/>
          </p:cNvPicPr>
          <p:nvPr/>
        </p:nvPicPr>
        <p:blipFill rotWithShape="1">
          <a:blip r:embed="rId3"/>
          <a:srcRect r="4027" b="10033"/>
          <a:stretch/>
        </p:blipFill>
        <p:spPr>
          <a:xfrm>
            <a:off x="415235" y="1235199"/>
            <a:ext cx="2039078" cy="1407136"/>
          </a:xfrm>
          <a:prstGeom prst="rect">
            <a:avLst/>
          </a:prstGeom>
        </p:spPr>
      </p:pic>
      <p:pic>
        <p:nvPicPr>
          <p:cNvPr id="26" name="Picture 25">
            <a:extLst>
              <a:ext uri="{FF2B5EF4-FFF2-40B4-BE49-F238E27FC236}">
                <a16:creationId xmlns:a16="http://schemas.microsoft.com/office/drawing/2014/main" id="{6D69F1A5-E2FD-F349-9607-7A170621E1D3}"/>
              </a:ext>
            </a:extLst>
          </p:cNvPr>
          <p:cNvPicPr>
            <a:picLocks noChangeAspect="1"/>
          </p:cNvPicPr>
          <p:nvPr/>
        </p:nvPicPr>
        <p:blipFill>
          <a:blip r:embed="rId4"/>
          <a:stretch>
            <a:fillRect/>
          </a:stretch>
        </p:blipFill>
        <p:spPr>
          <a:xfrm>
            <a:off x="6207625" y="1136028"/>
            <a:ext cx="2206943" cy="1828959"/>
          </a:xfrm>
          <a:prstGeom prst="rect">
            <a:avLst/>
          </a:prstGeom>
        </p:spPr>
      </p:pic>
      <p:pic>
        <p:nvPicPr>
          <p:cNvPr id="28" name="Graphic 27" descr="Thumbs Down with solid fill">
            <a:extLst>
              <a:ext uri="{FF2B5EF4-FFF2-40B4-BE49-F238E27FC236}">
                <a16:creationId xmlns:a16="http://schemas.microsoft.com/office/drawing/2014/main" id="{3D9B6B2F-128E-791F-DEE0-8139112CA3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75133" y="1523364"/>
            <a:ext cx="660401" cy="660401"/>
          </a:xfrm>
          <a:prstGeom prst="rect">
            <a:avLst/>
          </a:prstGeom>
        </p:spPr>
      </p:pic>
      <p:pic>
        <p:nvPicPr>
          <p:cNvPr id="29" name="Picture 28">
            <a:extLst>
              <a:ext uri="{FF2B5EF4-FFF2-40B4-BE49-F238E27FC236}">
                <a16:creationId xmlns:a16="http://schemas.microsoft.com/office/drawing/2014/main" id="{674599AB-75CE-9DD7-0EB0-14E76F6B1096}"/>
              </a:ext>
            </a:extLst>
          </p:cNvPr>
          <p:cNvPicPr>
            <a:picLocks noChangeAspect="1"/>
          </p:cNvPicPr>
          <p:nvPr/>
        </p:nvPicPr>
        <p:blipFill>
          <a:blip r:embed="rId7"/>
          <a:stretch>
            <a:fillRect/>
          </a:stretch>
        </p:blipFill>
        <p:spPr>
          <a:xfrm>
            <a:off x="9364054" y="1085641"/>
            <a:ext cx="1978112" cy="1978112"/>
          </a:xfrm>
          <a:prstGeom prst="rect">
            <a:avLst/>
          </a:prstGeom>
        </p:spPr>
      </p:pic>
      <p:pic>
        <p:nvPicPr>
          <p:cNvPr id="32" name="Picture 31">
            <a:extLst>
              <a:ext uri="{FF2B5EF4-FFF2-40B4-BE49-F238E27FC236}">
                <a16:creationId xmlns:a16="http://schemas.microsoft.com/office/drawing/2014/main" id="{FA1C44C5-C1BF-02FF-74F3-AA6C078527DE}"/>
              </a:ext>
            </a:extLst>
          </p:cNvPr>
          <p:cNvPicPr>
            <a:picLocks noChangeAspect="1"/>
          </p:cNvPicPr>
          <p:nvPr/>
        </p:nvPicPr>
        <p:blipFill rotWithShape="1">
          <a:blip r:embed="rId8"/>
          <a:srcRect b="10033"/>
          <a:stretch/>
        </p:blipFill>
        <p:spPr>
          <a:xfrm>
            <a:off x="738500" y="4548593"/>
            <a:ext cx="1324166" cy="1973701"/>
          </a:xfrm>
          <a:prstGeom prst="rect">
            <a:avLst/>
          </a:prstGeom>
        </p:spPr>
      </p:pic>
      <p:pic>
        <p:nvPicPr>
          <p:cNvPr id="33" name="Picture 32">
            <a:extLst>
              <a:ext uri="{FF2B5EF4-FFF2-40B4-BE49-F238E27FC236}">
                <a16:creationId xmlns:a16="http://schemas.microsoft.com/office/drawing/2014/main" id="{BA09EC2B-9730-0F07-F6C6-5B4AEDFCAF46}"/>
              </a:ext>
            </a:extLst>
          </p:cNvPr>
          <p:cNvPicPr>
            <a:picLocks noChangeAspect="1"/>
          </p:cNvPicPr>
          <p:nvPr/>
        </p:nvPicPr>
        <p:blipFill rotWithShape="1">
          <a:blip r:embed="rId9"/>
          <a:srcRect l="14322" t="4889" r="15956" b="4498"/>
          <a:stretch/>
        </p:blipFill>
        <p:spPr>
          <a:xfrm>
            <a:off x="3315041" y="4886975"/>
            <a:ext cx="2114642" cy="1663902"/>
          </a:xfrm>
          <a:prstGeom prst="rect">
            <a:avLst/>
          </a:prstGeom>
        </p:spPr>
      </p:pic>
      <p:pic>
        <p:nvPicPr>
          <p:cNvPr id="37" name="Graphic 36" descr="Shield Tick with solid fill">
            <a:extLst>
              <a:ext uri="{FF2B5EF4-FFF2-40B4-BE49-F238E27FC236}">
                <a16:creationId xmlns:a16="http://schemas.microsoft.com/office/drawing/2014/main" id="{F3A24F33-64D9-1813-B7AE-46E2F4FBCFF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68684" y="4461249"/>
            <a:ext cx="851451" cy="851451"/>
          </a:xfrm>
          <a:prstGeom prst="rect">
            <a:avLst/>
          </a:prstGeom>
        </p:spPr>
      </p:pic>
      <p:pic>
        <p:nvPicPr>
          <p:cNvPr id="38" name="Picture 37">
            <a:extLst>
              <a:ext uri="{FF2B5EF4-FFF2-40B4-BE49-F238E27FC236}">
                <a16:creationId xmlns:a16="http://schemas.microsoft.com/office/drawing/2014/main" id="{934ADC64-6872-9EEB-670E-749DC508B8EC}"/>
              </a:ext>
            </a:extLst>
          </p:cNvPr>
          <p:cNvPicPr>
            <a:picLocks noChangeAspect="1"/>
          </p:cNvPicPr>
          <p:nvPr/>
        </p:nvPicPr>
        <p:blipFill>
          <a:blip r:embed="rId12"/>
          <a:stretch>
            <a:fillRect/>
          </a:stretch>
        </p:blipFill>
        <p:spPr>
          <a:xfrm>
            <a:off x="6273755" y="4484901"/>
            <a:ext cx="2037393" cy="2037393"/>
          </a:xfrm>
          <a:prstGeom prst="rect">
            <a:avLst/>
          </a:prstGeom>
        </p:spPr>
      </p:pic>
      <p:pic>
        <p:nvPicPr>
          <p:cNvPr id="39" name="Picture 38">
            <a:extLst>
              <a:ext uri="{FF2B5EF4-FFF2-40B4-BE49-F238E27FC236}">
                <a16:creationId xmlns:a16="http://schemas.microsoft.com/office/drawing/2014/main" id="{B016185E-6CDA-CBFB-8F52-E3A533D99596}"/>
              </a:ext>
            </a:extLst>
          </p:cNvPr>
          <p:cNvPicPr>
            <a:picLocks noChangeAspect="1"/>
          </p:cNvPicPr>
          <p:nvPr/>
        </p:nvPicPr>
        <p:blipFill>
          <a:blip r:embed="rId13"/>
          <a:stretch>
            <a:fillRect/>
          </a:stretch>
        </p:blipFill>
        <p:spPr>
          <a:xfrm>
            <a:off x="9527102" y="4833175"/>
            <a:ext cx="1689119" cy="1689119"/>
          </a:xfrm>
          <a:prstGeom prst="rect">
            <a:avLst/>
          </a:prstGeom>
        </p:spPr>
      </p:pic>
    </p:spTree>
    <p:extLst>
      <p:ext uri="{BB962C8B-B14F-4D97-AF65-F5344CB8AC3E}">
        <p14:creationId xmlns:p14="http://schemas.microsoft.com/office/powerpoint/2010/main" val="3305263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EB4263-300E-F8E6-975C-E5F806BA378F}"/>
              </a:ext>
            </a:extLst>
          </p:cNvPr>
          <p:cNvSpPr/>
          <p:nvPr/>
        </p:nvSpPr>
        <p:spPr>
          <a:xfrm>
            <a:off x="186266" y="228599"/>
            <a:ext cx="2421466" cy="29972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CB16276-4754-5471-6FED-E5C7F2FB1924}"/>
              </a:ext>
            </a:extLst>
          </p:cNvPr>
          <p:cNvSpPr/>
          <p:nvPr/>
        </p:nvSpPr>
        <p:spPr>
          <a:xfrm>
            <a:off x="186267" y="3674534"/>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AB1D3B0-D3C8-02AA-6974-DB5ED544682B}"/>
              </a:ext>
            </a:extLst>
          </p:cNvPr>
          <p:cNvSpPr/>
          <p:nvPr/>
        </p:nvSpPr>
        <p:spPr>
          <a:xfrm>
            <a:off x="6096000" y="186267"/>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1284E5D-82EF-F84D-8BE5-494A0E079AAB}"/>
              </a:ext>
            </a:extLst>
          </p:cNvPr>
          <p:cNvSpPr/>
          <p:nvPr/>
        </p:nvSpPr>
        <p:spPr>
          <a:xfrm>
            <a:off x="9160929" y="186267"/>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0581DB4-1E0F-5B70-9273-41A2C5FF4E0B}"/>
              </a:ext>
            </a:extLst>
          </p:cNvPr>
          <p:cNvSpPr/>
          <p:nvPr/>
        </p:nvSpPr>
        <p:spPr>
          <a:xfrm>
            <a:off x="9160929" y="3632201"/>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C992D3D-EFBF-D9A3-995D-F093FE8A4E40}"/>
              </a:ext>
            </a:extLst>
          </p:cNvPr>
          <p:cNvSpPr/>
          <p:nvPr/>
        </p:nvSpPr>
        <p:spPr>
          <a:xfrm>
            <a:off x="6112931" y="3632201"/>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B48DDA4-6162-B225-0826-8F9C1E8D7591}"/>
              </a:ext>
            </a:extLst>
          </p:cNvPr>
          <p:cNvSpPr/>
          <p:nvPr/>
        </p:nvSpPr>
        <p:spPr>
          <a:xfrm>
            <a:off x="3149599" y="3632201"/>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DDD2F0E-F1EB-F144-DB06-8219D3F4C0A7}"/>
              </a:ext>
            </a:extLst>
          </p:cNvPr>
          <p:cNvSpPr/>
          <p:nvPr/>
        </p:nvSpPr>
        <p:spPr>
          <a:xfrm>
            <a:off x="3149599" y="228599"/>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E2DAB79-BBFD-C19C-C7C1-EB413EE9A407}"/>
              </a:ext>
            </a:extLst>
          </p:cNvPr>
          <p:cNvSpPr txBox="1"/>
          <p:nvPr/>
        </p:nvSpPr>
        <p:spPr>
          <a:xfrm>
            <a:off x="143934" y="228598"/>
            <a:ext cx="2480730" cy="1200329"/>
          </a:xfrm>
          <a:prstGeom prst="rect">
            <a:avLst/>
          </a:prstGeom>
          <a:noFill/>
        </p:spPr>
        <p:txBody>
          <a:bodyPr wrap="square" rtlCol="0">
            <a:spAutoFit/>
          </a:bodyPr>
          <a:lstStyle/>
          <a:p>
            <a:pPr algn="ctr"/>
            <a:r>
              <a:rPr lang="en-GB" sz="2400">
                <a:effectLst/>
                <a:latin typeface="Calibri" panose="020F0502020204030204" pitchFamily="34" charset="0"/>
                <a:ea typeface="Calibri" panose="020F0502020204030204" pitchFamily="34" charset="0"/>
              </a:rPr>
              <a:t>There is an adult I can talk to in </a:t>
            </a:r>
            <a:r>
              <a:rPr lang="en-GB" sz="2400">
                <a:latin typeface="Calibri" panose="020F0502020204030204" pitchFamily="34" charset="0"/>
                <a:ea typeface="Calibri" panose="020F0502020204030204" pitchFamily="34" charset="0"/>
              </a:rPr>
              <a:t>college</a:t>
            </a:r>
            <a:endParaRPr lang="en-GB" sz="2400"/>
          </a:p>
        </p:txBody>
      </p:sp>
      <p:sp>
        <p:nvSpPr>
          <p:cNvPr id="3" name="TextBox 2">
            <a:extLst>
              <a:ext uri="{FF2B5EF4-FFF2-40B4-BE49-F238E27FC236}">
                <a16:creationId xmlns:a16="http://schemas.microsoft.com/office/drawing/2014/main" id="{4FF5CDDB-168C-9FA0-7836-3E3267EADEDF}"/>
              </a:ext>
            </a:extLst>
          </p:cNvPr>
          <p:cNvSpPr txBox="1"/>
          <p:nvPr/>
        </p:nvSpPr>
        <p:spPr>
          <a:xfrm>
            <a:off x="9273953" y="228598"/>
            <a:ext cx="2195418" cy="1200329"/>
          </a:xfrm>
          <a:prstGeom prst="rect">
            <a:avLst/>
          </a:prstGeom>
          <a:noFill/>
        </p:spPr>
        <p:txBody>
          <a:bodyPr wrap="square" rtlCol="0">
            <a:spAutoFit/>
          </a:bodyPr>
          <a:lstStyle/>
          <a:p>
            <a:pPr algn="ctr"/>
            <a:r>
              <a:rPr lang="en-GB" sz="2400">
                <a:effectLst/>
                <a:latin typeface="Calibri" panose="020F0502020204030204" pitchFamily="34" charset="0"/>
                <a:ea typeface="Calibri" panose="020F0502020204030204" pitchFamily="34" charset="0"/>
              </a:rPr>
              <a:t>The others are mean to me in </a:t>
            </a:r>
            <a:r>
              <a:rPr lang="en-GB" sz="2400">
                <a:latin typeface="Calibri" panose="020F0502020204030204" pitchFamily="34" charset="0"/>
                <a:ea typeface="Calibri" panose="020F0502020204030204" pitchFamily="34" charset="0"/>
              </a:rPr>
              <a:t>college</a:t>
            </a:r>
            <a:endParaRPr lang="en-GB" sz="2400">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2A20E3BC-35C6-6648-0E9D-D0F3ADFFC8B2}"/>
              </a:ext>
            </a:extLst>
          </p:cNvPr>
          <p:cNvSpPr txBox="1"/>
          <p:nvPr/>
        </p:nvSpPr>
        <p:spPr>
          <a:xfrm>
            <a:off x="6268288" y="228598"/>
            <a:ext cx="2195418" cy="1200329"/>
          </a:xfrm>
          <a:prstGeom prst="rect">
            <a:avLst/>
          </a:prstGeom>
          <a:noFill/>
        </p:spPr>
        <p:txBody>
          <a:bodyPr wrap="square" rtlCol="0">
            <a:spAutoFit/>
          </a:bodyPr>
          <a:lstStyle/>
          <a:p>
            <a:pPr algn="ctr"/>
            <a:r>
              <a:rPr lang="en-GB" sz="2400">
                <a:effectLst/>
                <a:latin typeface="Calibri" panose="020F0502020204030204" pitchFamily="34" charset="0"/>
                <a:ea typeface="Calibri" panose="020F0502020204030204" pitchFamily="34" charset="0"/>
              </a:rPr>
              <a:t>I can talk about my feelings at </a:t>
            </a:r>
            <a:r>
              <a:rPr lang="en-GB" sz="2400">
                <a:latin typeface="Calibri" panose="020F0502020204030204" pitchFamily="34" charset="0"/>
                <a:ea typeface="Calibri" panose="020F0502020204030204" pitchFamily="34" charset="0"/>
              </a:rPr>
              <a:t>home</a:t>
            </a:r>
            <a:endParaRPr lang="en-GB" sz="2400">
              <a:effectLst/>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1414F6C0-292A-5A1E-D1CA-40C807D0FE2D}"/>
              </a:ext>
            </a:extLst>
          </p:cNvPr>
          <p:cNvSpPr txBox="1"/>
          <p:nvPr/>
        </p:nvSpPr>
        <p:spPr>
          <a:xfrm>
            <a:off x="3191932" y="228598"/>
            <a:ext cx="2195418" cy="1200329"/>
          </a:xfrm>
          <a:prstGeom prst="rect">
            <a:avLst/>
          </a:prstGeom>
          <a:noFill/>
        </p:spPr>
        <p:txBody>
          <a:bodyPr wrap="square" rtlCol="0">
            <a:spAutoFit/>
          </a:bodyPr>
          <a:lstStyle/>
          <a:p>
            <a:pPr algn="ctr"/>
            <a:r>
              <a:rPr lang="en-GB" sz="2400">
                <a:effectLst/>
                <a:latin typeface="Calibri" panose="020F0502020204030204" pitchFamily="34" charset="0"/>
                <a:ea typeface="Calibri" panose="020F0502020204030204" pitchFamily="34" charset="0"/>
              </a:rPr>
              <a:t>I can talk about my feelings in </a:t>
            </a:r>
            <a:r>
              <a:rPr lang="en-GB" sz="2400">
                <a:latin typeface="Calibri" panose="020F0502020204030204" pitchFamily="34" charset="0"/>
                <a:ea typeface="Calibri" panose="020F0502020204030204" pitchFamily="34" charset="0"/>
              </a:rPr>
              <a:t>college</a:t>
            </a:r>
            <a:endParaRPr lang="en-GB" sz="2400">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F3AD8A99-79A2-D325-11DD-E951823600F8}"/>
              </a:ext>
            </a:extLst>
          </p:cNvPr>
          <p:cNvSpPr txBox="1"/>
          <p:nvPr/>
        </p:nvSpPr>
        <p:spPr>
          <a:xfrm>
            <a:off x="9128393" y="3685260"/>
            <a:ext cx="2486537" cy="830997"/>
          </a:xfrm>
          <a:prstGeom prst="rect">
            <a:avLst/>
          </a:prstGeom>
          <a:noFill/>
        </p:spPr>
        <p:txBody>
          <a:bodyPr wrap="square" rtlCol="0">
            <a:spAutoFit/>
          </a:bodyPr>
          <a:lstStyle/>
          <a:p>
            <a:pPr lvl="0" algn="ctr"/>
            <a:r>
              <a:rPr lang="en-GB" sz="2400">
                <a:effectLst/>
                <a:latin typeface="Calibri" panose="020F0502020204030204" pitchFamily="34" charset="0"/>
                <a:ea typeface="Times New Roman" panose="02020603050405020304" pitchFamily="18" charset="0"/>
              </a:rPr>
              <a:t>My mum/dad need help</a:t>
            </a:r>
            <a:endParaRPr lang="en-GB" sz="2400">
              <a:effectLst/>
              <a:latin typeface="Calibri" panose="020F050202020403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1646D919-9D74-E24B-7AF3-5706D8F475A2}"/>
              </a:ext>
            </a:extLst>
          </p:cNvPr>
          <p:cNvSpPr txBox="1"/>
          <p:nvPr/>
        </p:nvSpPr>
        <p:spPr>
          <a:xfrm>
            <a:off x="6112931" y="3685260"/>
            <a:ext cx="2421466" cy="1200329"/>
          </a:xfrm>
          <a:prstGeom prst="rect">
            <a:avLst/>
          </a:prstGeom>
          <a:noFill/>
        </p:spPr>
        <p:txBody>
          <a:bodyPr wrap="square" rtlCol="0">
            <a:spAutoFit/>
          </a:bodyPr>
          <a:lstStyle/>
          <a:p>
            <a:pPr lvl="0" algn="ctr"/>
            <a:r>
              <a:rPr lang="en-GB" sz="2400">
                <a:effectLst/>
                <a:latin typeface="Calibri" panose="020F0502020204030204" pitchFamily="34" charset="0"/>
                <a:ea typeface="Times New Roman" panose="02020603050405020304" pitchFamily="18" charset="0"/>
              </a:rPr>
              <a:t>There have been some changes in my family</a:t>
            </a:r>
            <a:endParaRPr lang="en-GB" sz="2400">
              <a:effectLst/>
              <a:latin typeface="Calibri" panose="020F0502020204030204" pitchFamily="34" charset="0"/>
              <a:ea typeface="Calibri" panose="020F0502020204030204" pitchFamily="34" charset="0"/>
            </a:endParaRPr>
          </a:p>
        </p:txBody>
      </p:sp>
      <p:sp>
        <p:nvSpPr>
          <p:cNvPr id="16" name="TextBox 15">
            <a:extLst>
              <a:ext uri="{FF2B5EF4-FFF2-40B4-BE49-F238E27FC236}">
                <a16:creationId xmlns:a16="http://schemas.microsoft.com/office/drawing/2014/main" id="{6EF9F81B-F932-45FF-5107-975702E15FD8}"/>
              </a:ext>
            </a:extLst>
          </p:cNvPr>
          <p:cNvSpPr txBox="1"/>
          <p:nvPr/>
        </p:nvSpPr>
        <p:spPr>
          <a:xfrm>
            <a:off x="3234265" y="3685260"/>
            <a:ext cx="2195418" cy="1015663"/>
          </a:xfrm>
          <a:prstGeom prst="rect">
            <a:avLst/>
          </a:prstGeom>
          <a:noFill/>
        </p:spPr>
        <p:txBody>
          <a:bodyPr wrap="square" rtlCol="0">
            <a:spAutoFit/>
          </a:bodyPr>
          <a:lstStyle/>
          <a:p>
            <a:pPr lvl="0" algn="ctr"/>
            <a:r>
              <a:rPr lang="en-GB" sz="2000">
                <a:effectLst/>
                <a:latin typeface="Calibri" panose="020F0502020204030204" pitchFamily="34" charset="0"/>
                <a:ea typeface="Times New Roman" panose="02020603050405020304" pitchFamily="18" charset="0"/>
              </a:rPr>
              <a:t>I feel okay when I have to leave my parent/carers</a:t>
            </a:r>
            <a:endParaRPr lang="en-GB" sz="2000">
              <a:effectLst/>
              <a:latin typeface="Calibri" panose="020F0502020204030204" pitchFamily="34" charset="0"/>
              <a:ea typeface="Calibri" panose="020F0502020204030204" pitchFamily="34" charset="0"/>
            </a:endParaRPr>
          </a:p>
        </p:txBody>
      </p:sp>
      <p:sp>
        <p:nvSpPr>
          <p:cNvPr id="17" name="TextBox 16">
            <a:extLst>
              <a:ext uri="{FF2B5EF4-FFF2-40B4-BE49-F238E27FC236}">
                <a16:creationId xmlns:a16="http://schemas.microsoft.com/office/drawing/2014/main" id="{637761ED-74C8-2F95-8AF2-D8A0F5F33094}"/>
              </a:ext>
            </a:extLst>
          </p:cNvPr>
          <p:cNvSpPr txBox="1"/>
          <p:nvPr/>
        </p:nvSpPr>
        <p:spPr>
          <a:xfrm>
            <a:off x="202535" y="3705885"/>
            <a:ext cx="2421466" cy="1200329"/>
          </a:xfrm>
          <a:prstGeom prst="rect">
            <a:avLst/>
          </a:prstGeom>
          <a:noFill/>
        </p:spPr>
        <p:txBody>
          <a:bodyPr wrap="square" rtlCol="0">
            <a:spAutoFit/>
          </a:bodyPr>
          <a:lstStyle/>
          <a:p>
            <a:pPr algn="ctr"/>
            <a:r>
              <a:rPr lang="en-GB" sz="2400">
                <a:effectLst/>
                <a:latin typeface="Calibri" panose="020F0502020204030204" pitchFamily="34" charset="0"/>
                <a:ea typeface="Calibri" panose="020F0502020204030204" pitchFamily="34" charset="0"/>
              </a:rPr>
              <a:t>I can’t talk about my feelings in </a:t>
            </a:r>
            <a:r>
              <a:rPr lang="en-GB" sz="2400">
                <a:latin typeface="Calibri" panose="020F0502020204030204" pitchFamily="34" charset="0"/>
                <a:ea typeface="Calibri" panose="020F0502020204030204" pitchFamily="34" charset="0"/>
              </a:rPr>
              <a:t>college</a:t>
            </a:r>
            <a:endParaRPr lang="en-GB" sz="2400">
              <a:effectLst/>
              <a:latin typeface="Calibri" panose="020F0502020204030204" pitchFamily="34" charset="0"/>
              <a:ea typeface="Calibri" panose="020F0502020204030204" pitchFamily="34" charset="0"/>
            </a:endParaRPr>
          </a:p>
        </p:txBody>
      </p:sp>
      <p:pic>
        <p:nvPicPr>
          <p:cNvPr id="19" name="Picture 18">
            <a:extLst>
              <a:ext uri="{FF2B5EF4-FFF2-40B4-BE49-F238E27FC236}">
                <a16:creationId xmlns:a16="http://schemas.microsoft.com/office/drawing/2014/main" id="{753E475E-6B80-EC77-3311-DFD6236F3964}"/>
              </a:ext>
            </a:extLst>
          </p:cNvPr>
          <p:cNvPicPr>
            <a:picLocks noChangeAspect="1"/>
          </p:cNvPicPr>
          <p:nvPr/>
        </p:nvPicPr>
        <p:blipFill rotWithShape="1">
          <a:blip r:embed="rId2"/>
          <a:srcRect l="14557" r="13880" b="11297"/>
          <a:stretch/>
        </p:blipFill>
        <p:spPr>
          <a:xfrm>
            <a:off x="473354" y="1386092"/>
            <a:ext cx="1879828" cy="1672892"/>
          </a:xfrm>
          <a:prstGeom prst="rect">
            <a:avLst/>
          </a:prstGeom>
        </p:spPr>
      </p:pic>
      <p:pic>
        <p:nvPicPr>
          <p:cNvPr id="26" name="Picture 25">
            <a:extLst>
              <a:ext uri="{FF2B5EF4-FFF2-40B4-BE49-F238E27FC236}">
                <a16:creationId xmlns:a16="http://schemas.microsoft.com/office/drawing/2014/main" id="{AE25E562-E061-512C-83F3-994A20122A8E}"/>
              </a:ext>
            </a:extLst>
          </p:cNvPr>
          <p:cNvPicPr>
            <a:picLocks noChangeAspect="1"/>
          </p:cNvPicPr>
          <p:nvPr/>
        </p:nvPicPr>
        <p:blipFill>
          <a:blip r:embed="rId3"/>
          <a:stretch>
            <a:fillRect/>
          </a:stretch>
        </p:blipFill>
        <p:spPr>
          <a:xfrm>
            <a:off x="3239461" y="1822062"/>
            <a:ext cx="1689872" cy="1329496"/>
          </a:xfrm>
          <a:prstGeom prst="rect">
            <a:avLst/>
          </a:prstGeom>
        </p:spPr>
      </p:pic>
      <p:pic>
        <p:nvPicPr>
          <p:cNvPr id="25" name="Picture 24">
            <a:extLst>
              <a:ext uri="{FF2B5EF4-FFF2-40B4-BE49-F238E27FC236}">
                <a16:creationId xmlns:a16="http://schemas.microsoft.com/office/drawing/2014/main" id="{34B9B3FA-BDBC-12C1-3F27-6A9E27D98263}"/>
              </a:ext>
            </a:extLst>
          </p:cNvPr>
          <p:cNvPicPr>
            <a:picLocks noChangeAspect="1"/>
          </p:cNvPicPr>
          <p:nvPr/>
        </p:nvPicPr>
        <p:blipFill rotWithShape="1">
          <a:blip r:embed="rId4"/>
          <a:srcRect l="24827" t="10291" r="24834" b="13040"/>
          <a:stretch/>
        </p:blipFill>
        <p:spPr>
          <a:xfrm>
            <a:off x="4575260" y="1302282"/>
            <a:ext cx="887870" cy="1803025"/>
          </a:xfrm>
          <a:prstGeom prst="rect">
            <a:avLst/>
          </a:prstGeom>
          <a:ln>
            <a:noFill/>
          </a:ln>
          <a:effectLst>
            <a:softEdge rad="112500"/>
          </a:effectLst>
        </p:spPr>
      </p:pic>
      <p:pic>
        <p:nvPicPr>
          <p:cNvPr id="28" name="Picture 27">
            <a:extLst>
              <a:ext uri="{FF2B5EF4-FFF2-40B4-BE49-F238E27FC236}">
                <a16:creationId xmlns:a16="http://schemas.microsoft.com/office/drawing/2014/main" id="{02E9C028-5BC4-C0AB-278E-0EAF1D0B80D3}"/>
              </a:ext>
            </a:extLst>
          </p:cNvPr>
          <p:cNvPicPr>
            <a:picLocks noChangeAspect="1"/>
          </p:cNvPicPr>
          <p:nvPr/>
        </p:nvPicPr>
        <p:blipFill>
          <a:blip r:embed="rId5"/>
          <a:stretch>
            <a:fillRect/>
          </a:stretch>
        </p:blipFill>
        <p:spPr>
          <a:xfrm>
            <a:off x="6191666" y="1581852"/>
            <a:ext cx="2018009" cy="1523455"/>
          </a:xfrm>
          <a:prstGeom prst="rect">
            <a:avLst/>
          </a:prstGeom>
        </p:spPr>
      </p:pic>
      <p:pic>
        <p:nvPicPr>
          <p:cNvPr id="27" name="Picture 26">
            <a:extLst>
              <a:ext uri="{FF2B5EF4-FFF2-40B4-BE49-F238E27FC236}">
                <a16:creationId xmlns:a16="http://schemas.microsoft.com/office/drawing/2014/main" id="{7B036FBD-75C8-8AB3-BF72-090322E5A2D8}"/>
              </a:ext>
            </a:extLst>
          </p:cNvPr>
          <p:cNvPicPr>
            <a:picLocks noChangeAspect="1"/>
          </p:cNvPicPr>
          <p:nvPr/>
        </p:nvPicPr>
        <p:blipFill>
          <a:blip r:embed="rId6"/>
          <a:stretch>
            <a:fillRect/>
          </a:stretch>
        </p:blipFill>
        <p:spPr>
          <a:xfrm>
            <a:off x="7643570" y="1363023"/>
            <a:ext cx="883997" cy="1798476"/>
          </a:xfrm>
          <a:prstGeom prst="rect">
            <a:avLst/>
          </a:prstGeom>
        </p:spPr>
      </p:pic>
      <p:pic>
        <p:nvPicPr>
          <p:cNvPr id="29" name="Picture 28">
            <a:extLst>
              <a:ext uri="{FF2B5EF4-FFF2-40B4-BE49-F238E27FC236}">
                <a16:creationId xmlns:a16="http://schemas.microsoft.com/office/drawing/2014/main" id="{F99AE212-6C14-9A82-6CA3-CE3AEC35DBB9}"/>
              </a:ext>
            </a:extLst>
          </p:cNvPr>
          <p:cNvPicPr>
            <a:picLocks noChangeAspect="1"/>
          </p:cNvPicPr>
          <p:nvPr/>
        </p:nvPicPr>
        <p:blipFill rotWithShape="1">
          <a:blip r:embed="rId7"/>
          <a:srcRect l="14017" t="7560" r="15225" b="11429"/>
          <a:stretch/>
        </p:blipFill>
        <p:spPr>
          <a:xfrm>
            <a:off x="9345192" y="1395610"/>
            <a:ext cx="2052937" cy="1728436"/>
          </a:xfrm>
          <a:prstGeom prst="rect">
            <a:avLst/>
          </a:prstGeom>
        </p:spPr>
      </p:pic>
      <p:pic>
        <p:nvPicPr>
          <p:cNvPr id="30" name="Picture 29">
            <a:extLst>
              <a:ext uri="{FF2B5EF4-FFF2-40B4-BE49-F238E27FC236}">
                <a16:creationId xmlns:a16="http://schemas.microsoft.com/office/drawing/2014/main" id="{54C57549-2E54-2218-81A0-900987D7A83B}"/>
              </a:ext>
            </a:extLst>
          </p:cNvPr>
          <p:cNvPicPr>
            <a:picLocks noChangeAspect="1"/>
          </p:cNvPicPr>
          <p:nvPr/>
        </p:nvPicPr>
        <p:blipFill>
          <a:blip r:embed="rId8"/>
          <a:stretch>
            <a:fillRect/>
          </a:stretch>
        </p:blipFill>
        <p:spPr>
          <a:xfrm>
            <a:off x="302050" y="5194691"/>
            <a:ext cx="1694835" cy="1329043"/>
          </a:xfrm>
          <a:prstGeom prst="rect">
            <a:avLst/>
          </a:prstGeom>
        </p:spPr>
      </p:pic>
      <p:pic>
        <p:nvPicPr>
          <p:cNvPr id="31" name="Picture 30">
            <a:extLst>
              <a:ext uri="{FF2B5EF4-FFF2-40B4-BE49-F238E27FC236}">
                <a16:creationId xmlns:a16="http://schemas.microsoft.com/office/drawing/2014/main" id="{4FBA03FF-D22F-C6CB-40AA-62E787A2E640}"/>
              </a:ext>
            </a:extLst>
          </p:cNvPr>
          <p:cNvPicPr>
            <a:picLocks noChangeAspect="1"/>
          </p:cNvPicPr>
          <p:nvPr/>
        </p:nvPicPr>
        <p:blipFill>
          <a:blip r:embed="rId6"/>
          <a:stretch>
            <a:fillRect/>
          </a:stretch>
        </p:blipFill>
        <p:spPr>
          <a:xfrm>
            <a:off x="1687446" y="4686787"/>
            <a:ext cx="883997" cy="1798476"/>
          </a:xfrm>
          <a:prstGeom prst="rect">
            <a:avLst/>
          </a:prstGeom>
        </p:spPr>
      </p:pic>
      <p:pic>
        <p:nvPicPr>
          <p:cNvPr id="33" name="Graphic 32" descr="Thumbs up sign with solid fill">
            <a:extLst>
              <a:ext uri="{FF2B5EF4-FFF2-40B4-BE49-F238E27FC236}">
                <a16:creationId xmlns:a16="http://schemas.microsoft.com/office/drawing/2014/main" id="{5C68AFB2-076C-6639-8EB7-B21F33EC68C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54196" y="1444122"/>
            <a:ext cx="660402" cy="660402"/>
          </a:xfrm>
          <a:prstGeom prst="rect">
            <a:avLst/>
          </a:prstGeom>
        </p:spPr>
      </p:pic>
      <p:pic>
        <p:nvPicPr>
          <p:cNvPr id="34" name="Picture 33">
            <a:extLst>
              <a:ext uri="{FF2B5EF4-FFF2-40B4-BE49-F238E27FC236}">
                <a16:creationId xmlns:a16="http://schemas.microsoft.com/office/drawing/2014/main" id="{BE507E27-0725-3F7B-6799-49BF008799A1}"/>
              </a:ext>
            </a:extLst>
          </p:cNvPr>
          <p:cNvPicPr>
            <a:picLocks noChangeAspect="1"/>
          </p:cNvPicPr>
          <p:nvPr/>
        </p:nvPicPr>
        <p:blipFill>
          <a:blip r:embed="rId11"/>
          <a:stretch>
            <a:fillRect/>
          </a:stretch>
        </p:blipFill>
        <p:spPr>
          <a:xfrm>
            <a:off x="6975044" y="1355654"/>
            <a:ext cx="658425" cy="658425"/>
          </a:xfrm>
          <a:prstGeom prst="rect">
            <a:avLst/>
          </a:prstGeom>
        </p:spPr>
      </p:pic>
      <p:pic>
        <p:nvPicPr>
          <p:cNvPr id="36" name="Graphic 35" descr="Thumbs Down with solid fill">
            <a:extLst>
              <a:ext uri="{FF2B5EF4-FFF2-40B4-BE49-F238E27FC236}">
                <a16:creationId xmlns:a16="http://schemas.microsoft.com/office/drawing/2014/main" id="{F6716B4D-75EB-7543-08C3-C4B1D3B951E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2571" y="4925144"/>
            <a:ext cx="613942" cy="613942"/>
          </a:xfrm>
          <a:prstGeom prst="rect">
            <a:avLst/>
          </a:prstGeom>
        </p:spPr>
      </p:pic>
      <p:pic>
        <p:nvPicPr>
          <p:cNvPr id="37" name="Picture 36">
            <a:extLst>
              <a:ext uri="{FF2B5EF4-FFF2-40B4-BE49-F238E27FC236}">
                <a16:creationId xmlns:a16="http://schemas.microsoft.com/office/drawing/2014/main" id="{5C8C2EE5-42E4-193F-6552-9099B6802C98}"/>
              </a:ext>
            </a:extLst>
          </p:cNvPr>
          <p:cNvPicPr>
            <a:picLocks noChangeAspect="1"/>
          </p:cNvPicPr>
          <p:nvPr/>
        </p:nvPicPr>
        <p:blipFill rotWithShape="1">
          <a:blip r:embed="rId14"/>
          <a:srcRect l="11528" t="8733" r="12460" b="15396"/>
          <a:stretch/>
        </p:blipFill>
        <p:spPr>
          <a:xfrm>
            <a:off x="3366687" y="4666501"/>
            <a:ext cx="1900565" cy="1857233"/>
          </a:xfrm>
          <a:prstGeom prst="rect">
            <a:avLst/>
          </a:prstGeom>
        </p:spPr>
      </p:pic>
      <p:pic>
        <p:nvPicPr>
          <p:cNvPr id="38" name="Picture 37">
            <a:extLst>
              <a:ext uri="{FF2B5EF4-FFF2-40B4-BE49-F238E27FC236}">
                <a16:creationId xmlns:a16="http://schemas.microsoft.com/office/drawing/2014/main" id="{F70477B7-4D90-3EAB-6D27-DEAA95A7B4E1}"/>
              </a:ext>
            </a:extLst>
          </p:cNvPr>
          <p:cNvPicPr>
            <a:picLocks noChangeAspect="1"/>
          </p:cNvPicPr>
          <p:nvPr/>
        </p:nvPicPr>
        <p:blipFill rotWithShape="1">
          <a:blip r:embed="rId15"/>
          <a:srcRect l="12996" r="12702"/>
          <a:stretch/>
        </p:blipFill>
        <p:spPr>
          <a:xfrm>
            <a:off x="6432812" y="4885589"/>
            <a:ext cx="1742888" cy="1565757"/>
          </a:xfrm>
          <a:prstGeom prst="rect">
            <a:avLst/>
          </a:prstGeom>
        </p:spPr>
      </p:pic>
      <p:pic>
        <p:nvPicPr>
          <p:cNvPr id="39" name="Picture 38">
            <a:extLst>
              <a:ext uri="{FF2B5EF4-FFF2-40B4-BE49-F238E27FC236}">
                <a16:creationId xmlns:a16="http://schemas.microsoft.com/office/drawing/2014/main" id="{B18F2D0C-5E00-D5A0-2343-3B2BE16BBAF7}"/>
              </a:ext>
            </a:extLst>
          </p:cNvPr>
          <p:cNvPicPr>
            <a:picLocks noChangeAspect="1"/>
          </p:cNvPicPr>
          <p:nvPr/>
        </p:nvPicPr>
        <p:blipFill rotWithShape="1">
          <a:blip r:embed="rId16"/>
          <a:srcRect l="13205" r="13015"/>
          <a:stretch/>
        </p:blipFill>
        <p:spPr>
          <a:xfrm>
            <a:off x="9422456" y="4503548"/>
            <a:ext cx="1966973" cy="1981715"/>
          </a:xfrm>
          <a:prstGeom prst="rect">
            <a:avLst/>
          </a:prstGeom>
        </p:spPr>
      </p:pic>
    </p:spTree>
    <p:extLst>
      <p:ext uri="{BB962C8B-B14F-4D97-AF65-F5344CB8AC3E}">
        <p14:creationId xmlns:p14="http://schemas.microsoft.com/office/powerpoint/2010/main" val="4268820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EB4263-300E-F8E6-975C-E5F806BA378F}"/>
              </a:ext>
            </a:extLst>
          </p:cNvPr>
          <p:cNvSpPr/>
          <p:nvPr/>
        </p:nvSpPr>
        <p:spPr>
          <a:xfrm>
            <a:off x="186266" y="228599"/>
            <a:ext cx="2421466" cy="29972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CB16276-4754-5471-6FED-E5C7F2FB1924}"/>
              </a:ext>
            </a:extLst>
          </p:cNvPr>
          <p:cNvSpPr/>
          <p:nvPr/>
        </p:nvSpPr>
        <p:spPr>
          <a:xfrm>
            <a:off x="186267" y="3674534"/>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AB1D3B0-D3C8-02AA-6974-DB5ED544682B}"/>
              </a:ext>
            </a:extLst>
          </p:cNvPr>
          <p:cNvSpPr/>
          <p:nvPr/>
        </p:nvSpPr>
        <p:spPr>
          <a:xfrm>
            <a:off x="6096000" y="186267"/>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1284E5D-82EF-F84D-8BE5-494A0E079AAB}"/>
              </a:ext>
            </a:extLst>
          </p:cNvPr>
          <p:cNvSpPr/>
          <p:nvPr/>
        </p:nvSpPr>
        <p:spPr>
          <a:xfrm>
            <a:off x="9160929" y="186267"/>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0581DB4-1E0F-5B70-9273-41A2C5FF4E0B}"/>
              </a:ext>
            </a:extLst>
          </p:cNvPr>
          <p:cNvSpPr/>
          <p:nvPr/>
        </p:nvSpPr>
        <p:spPr>
          <a:xfrm>
            <a:off x="9160929" y="3632201"/>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C992D3D-EFBF-D9A3-995D-F093FE8A4E40}"/>
              </a:ext>
            </a:extLst>
          </p:cNvPr>
          <p:cNvSpPr/>
          <p:nvPr/>
        </p:nvSpPr>
        <p:spPr>
          <a:xfrm>
            <a:off x="6112931" y="3632201"/>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B48DDA4-6162-B225-0826-8F9C1E8D7591}"/>
              </a:ext>
            </a:extLst>
          </p:cNvPr>
          <p:cNvSpPr/>
          <p:nvPr/>
        </p:nvSpPr>
        <p:spPr>
          <a:xfrm>
            <a:off x="3149599" y="3632201"/>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DDD2F0E-F1EB-F144-DB06-8219D3F4C0A7}"/>
              </a:ext>
            </a:extLst>
          </p:cNvPr>
          <p:cNvSpPr/>
          <p:nvPr/>
        </p:nvSpPr>
        <p:spPr>
          <a:xfrm>
            <a:off x="3149599" y="228599"/>
            <a:ext cx="2421466" cy="29972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E2DAB79-BBFD-C19C-C7C1-EB413EE9A407}"/>
              </a:ext>
            </a:extLst>
          </p:cNvPr>
          <p:cNvSpPr txBox="1"/>
          <p:nvPr/>
        </p:nvSpPr>
        <p:spPr>
          <a:xfrm>
            <a:off x="143934" y="228598"/>
            <a:ext cx="2480730" cy="1200329"/>
          </a:xfrm>
          <a:prstGeom prst="rect">
            <a:avLst/>
          </a:prstGeom>
          <a:noFill/>
        </p:spPr>
        <p:txBody>
          <a:bodyPr wrap="square" lIns="91440" tIns="45720" rIns="91440" bIns="45720" rtlCol="0" anchor="t">
            <a:spAutoFit/>
          </a:bodyPr>
          <a:lstStyle/>
          <a:p>
            <a:pPr algn="ctr"/>
            <a:r>
              <a:rPr lang="en-GB" sz="2400">
                <a:effectLst/>
                <a:latin typeface="Calibri"/>
                <a:ea typeface="Times New Roman" panose="02020603050405020304" pitchFamily="18" charset="0"/>
                <a:cs typeface="Calibri"/>
              </a:rPr>
              <a:t>I know my family are okay when I am in </a:t>
            </a:r>
            <a:r>
              <a:rPr lang="en-GB" sz="2400">
                <a:latin typeface="Calibri"/>
                <a:ea typeface="Times New Roman" panose="02020603050405020304" pitchFamily="18" charset="0"/>
                <a:cs typeface="Calibri"/>
              </a:rPr>
              <a:t>college </a:t>
            </a:r>
            <a:endParaRPr lang="en-GB" sz="2400">
              <a:effectLst/>
              <a:latin typeface="Times New Roman"/>
              <a:ea typeface="Calibri" panose="020F0502020204030204" pitchFamily="34" charset="0"/>
              <a:cs typeface="Calibri"/>
            </a:endParaRPr>
          </a:p>
        </p:txBody>
      </p:sp>
      <p:sp>
        <p:nvSpPr>
          <p:cNvPr id="3" name="TextBox 2">
            <a:extLst>
              <a:ext uri="{FF2B5EF4-FFF2-40B4-BE49-F238E27FC236}">
                <a16:creationId xmlns:a16="http://schemas.microsoft.com/office/drawing/2014/main" id="{4FF5CDDB-168C-9FA0-7836-3E3267EADEDF}"/>
              </a:ext>
            </a:extLst>
          </p:cNvPr>
          <p:cNvSpPr txBox="1"/>
          <p:nvPr/>
        </p:nvSpPr>
        <p:spPr>
          <a:xfrm>
            <a:off x="6043922" y="271157"/>
            <a:ext cx="2559483" cy="1200329"/>
          </a:xfrm>
          <a:prstGeom prst="rect">
            <a:avLst/>
          </a:prstGeom>
          <a:noFill/>
        </p:spPr>
        <p:txBody>
          <a:bodyPr wrap="square" rtlCol="0">
            <a:spAutoFit/>
          </a:bodyPr>
          <a:lstStyle/>
          <a:p>
            <a:pPr algn="ctr"/>
            <a:r>
              <a:rPr lang="en-GB" sz="2400">
                <a:effectLst/>
                <a:latin typeface="Calibri" panose="020F0502020204030204" pitchFamily="34" charset="0"/>
                <a:ea typeface="Calibri" panose="020F0502020204030204" pitchFamily="34" charset="0"/>
              </a:rPr>
              <a:t>I think a lot about Mum/Dad when I’m at </a:t>
            </a:r>
            <a:r>
              <a:rPr lang="en-GB" sz="2400">
                <a:latin typeface="Calibri" panose="020F0502020204030204" pitchFamily="34" charset="0"/>
                <a:ea typeface="Calibri" panose="020F0502020204030204" pitchFamily="34" charset="0"/>
              </a:rPr>
              <a:t>college</a:t>
            </a:r>
            <a:endParaRPr lang="en-GB" sz="2400">
              <a:effectLst/>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1414F6C0-292A-5A1E-D1CA-40C807D0FE2D}"/>
              </a:ext>
            </a:extLst>
          </p:cNvPr>
          <p:cNvSpPr txBox="1"/>
          <p:nvPr/>
        </p:nvSpPr>
        <p:spPr>
          <a:xfrm>
            <a:off x="3191932" y="228598"/>
            <a:ext cx="2195418" cy="830997"/>
          </a:xfrm>
          <a:prstGeom prst="rect">
            <a:avLst/>
          </a:prstGeom>
          <a:noFill/>
        </p:spPr>
        <p:txBody>
          <a:bodyPr wrap="square" rtlCol="0">
            <a:spAutoFit/>
          </a:bodyPr>
          <a:lstStyle/>
          <a:p>
            <a:pPr algn="ctr"/>
            <a:r>
              <a:rPr lang="en-GB" sz="2400">
                <a:effectLst/>
                <a:latin typeface="Calibri" panose="020F0502020204030204" pitchFamily="34" charset="0"/>
                <a:ea typeface="Calibri" panose="020F0502020204030204" pitchFamily="34" charset="0"/>
              </a:rPr>
              <a:t>I feel safe at home</a:t>
            </a:r>
          </a:p>
        </p:txBody>
      </p:sp>
      <p:sp>
        <p:nvSpPr>
          <p:cNvPr id="15" name="TextBox 14">
            <a:extLst>
              <a:ext uri="{FF2B5EF4-FFF2-40B4-BE49-F238E27FC236}">
                <a16:creationId xmlns:a16="http://schemas.microsoft.com/office/drawing/2014/main" id="{1646D919-9D74-E24B-7AF3-5706D8F475A2}"/>
              </a:ext>
            </a:extLst>
          </p:cNvPr>
          <p:cNvSpPr txBox="1"/>
          <p:nvPr/>
        </p:nvSpPr>
        <p:spPr>
          <a:xfrm>
            <a:off x="6225955" y="3674534"/>
            <a:ext cx="2195418" cy="1200329"/>
          </a:xfrm>
          <a:prstGeom prst="rect">
            <a:avLst/>
          </a:prstGeom>
          <a:noFill/>
        </p:spPr>
        <p:txBody>
          <a:bodyPr wrap="square" rtlCol="0">
            <a:spAutoFit/>
          </a:bodyPr>
          <a:lstStyle/>
          <a:p>
            <a:pPr lvl="0" algn="ctr"/>
            <a:r>
              <a:rPr lang="en-GB" sz="2400">
                <a:effectLst/>
                <a:latin typeface="Calibri" panose="020F0502020204030204" pitchFamily="34" charset="0"/>
                <a:ea typeface="Calibri" panose="020F0502020204030204" pitchFamily="34" charset="0"/>
              </a:rPr>
              <a:t>I feel Mum/Dad need me at home</a:t>
            </a:r>
          </a:p>
        </p:txBody>
      </p:sp>
      <p:sp>
        <p:nvSpPr>
          <p:cNvPr id="16" name="TextBox 15">
            <a:extLst>
              <a:ext uri="{FF2B5EF4-FFF2-40B4-BE49-F238E27FC236}">
                <a16:creationId xmlns:a16="http://schemas.microsoft.com/office/drawing/2014/main" id="{6EF9F81B-F932-45FF-5107-975702E15FD8}"/>
              </a:ext>
            </a:extLst>
          </p:cNvPr>
          <p:cNvSpPr txBox="1"/>
          <p:nvPr/>
        </p:nvSpPr>
        <p:spPr>
          <a:xfrm>
            <a:off x="3191932" y="3632201"/>
            <a:ext cx="2293008" cy="1323439"/>
          </a:xfrm>
          <a:prstGeom prst="rect">
            <a:avLst/>
          </a:prstGeom>
          <a:noFill/>
        </p:spPr>
        <p:txBody>
          <a:bodyPr wrap="square" rtlCol="0">
            <a:spAutoFit/>
          </a:bodyPr>
          <a:lstStyle/>
          <a:p>
            <a:pPr algn="ctr"/>
            <a:r>
              <a:rPr lang="en-GB" sz="2000">
                <a:effectLst/>
                <a:latin typeface="Calibri" panose="020F0502020204030204" pitchFamily="34" charset="0"/>
                <a:ea typeface="Calibri" panose="020F0502020204030204" pitchFamily="34" charset="0"/>
              </a:rPr>
              <a:t>I worry about what’s happening at home when I’m at college</a:t>
            </a:r>
          </a:p>
        </p:txBody>
      </p:sp>
      <p:sp>
        <p:nvSpPr>
          <p:cNvPr id="17" name="TextBox 16">
            <a:extLst>
              <a:ext uri="{FF2B5EF4-FFF2-40B4-BE49-F238E27FC236}">
                <a16:creationId xmlns:a16="http://schemas.microsoft.com/office/drawing/2014/main" id="{F049D88E-B733-69D4-773A-98778C12B56E}"/>
              </a:ext>
            </a:extLst>
          </p:cNvPr>
          <p:cNvSpPr txBox="1"/>
          <p:nvPr/>
        </p:nvSpPr>
        <p:spPr>
          <a:xfrm>
            <a:off x="-1" y="3677594"/>
            <a:ext cx="2607733" cy="1200329"/>
          </a:xfrm>
          <a:prstGeom prst="rect">
            <a:avLst/>
          </a:prstGeom>
          <a:noFill/>
        </p:spPr>
        <p:txBody>
          <a:bodyPr wrap="square" rtlCol="0">
            <a:spAutoFit/>
          </a:bodyPr>
          <a:lstStyle/>
          <a:p>
            <a:pPr algn="ctr"/>
            <a:r>
              <a:rPr lang="en-GB" sz="2400">
                <a:effectLst/>
                <a:latin typeface="Calibri" panose="020F0502020204030204" pitchFamily="34" charset="0"/>
                <a:ea typeface="Calibri" panose="020F0502020204030204" pitchFamily="34" charset="0"/>
              </a:rPr>
              <a:t>I miss my Mum/Dad when I’m at </a:t>
            </a:r>
            <a:r>
              <a:rPr lang="en-GB" sz="2400">
                <a:latin typeface="Calibri" panose="020F0502020204030204" pitchFamily="34" charset="0"/>
                <a:ea typeface="Calibri" panose="020F0502020204030204" pitchFamily="34" charset="0"/>
              </a:rPr>
              <a:t>college</a:t>
            </a:r>
            <a:endParaRPr lang="en-GB" sz="2400">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706369BA-1691-D991-DC5A-42A7E9946671}"/>
              </a:ext>
            </a:extLst>
          </p:cNvPr>
          <p:cNvSpPr txBox="1"/>
          <p:nvPr/>
        </p:nvSpPr>
        <p:spPr>
          <a:xfrm>
            <a:off x="9091920" y="228598"/>
            <a:ext cx="2559483" cy="830997"/>
          </a:xfrm>
          <a:prstGeom prst="rect">
            <a:avLst/>
          </a:prstGeom>
          <a:noFill/>
        </p:spPr>
        <p:txBody>
          <a:bodyPr wrap="square" rtlCol="0">
            <a:spAutoFit/>
          </a:bodyPr>
          <a:lstStyle/>
          <a:p>
            <a:pPr lvl="0" algn="ctr"/>
            <a:r>
              <a:rPr lang="en-GB" sz="2400"/>
              <a:t>I like being around other students</a:t>
            </a:r>
            <a:endParaRPr lang="en-GB" sz="2400">
              <a:effectLst/>
              <a:latin typeface="Calibri" panose="020F0502020204030204" pitchFamily="34" charset="0"/>
              <a:ea typeface="Calibri" panose="020F0502020204030204" pitchFamily="34" charset="0"/>
            </a:endParaRPr>
          </a:p>
        </p:txBody>
      </p:sp>
      <p:sp>
        <p:nvSpPr>
          <p:cNvPr id="22" name="TextBox 21">
            <a:extLst>
              <a:ext uri="{FF2B5EF4-FFF2-40B4-BE49-F238E27FC236}">
                <a16:creationId xmlns:a16="http://schemas.microsoft.com/office/drawing/2014/main" id="{A93D3230-484F-A27D-C030-429BCB79E9B8}"/>
              </a:ext>
            </a:extLst>
          </p:cNvPr>
          <p:cNvSpPr txBox="1"/>
          <p:nvPr/>
        </p:nvSpPr>
        <p:spPr>
          <a:xfrm>
            <a:off x="9160929" y="3674534"/>
            <a:ext cx="2351397" cy="1200329"/>
          </a:xfrm>
          <a:prstGeom prst="rect">
            <a:avLst/>
          </a:prstGeom>
          <a:noFill/>
        </p:spPr>
        <p:txBody>
          <a:bodyPr wrap="square">
            <a:spAutoFit/>
          </a:bodyPr>
          <a:lstStyle/>
          <a:p>
            <a:pPr algn="ctr"/>
            <a:r>
              <a:rPr lang="en-GB" sz="2400"/>
              <a:t>I spend a lot of time with my family</a:t>
            </a:r>
          </a:p>
        </p:txBody>
      </p:sp>
      <p:pic>
        <p:nvPicPr>
          <p:cNvPr id="29" name="Picture 28" descr="A person and person smiling&#10;&#10;AI-generated content may be incorrect.">
            <a:extLst>
              <a:ext uri="{FF2B5EF4-FFF2-40B4-BE49-F238E27FC236}">
                <a16:creationId xmlns:a16="http://schemas.microsoft.com/office/drawing/2014/main" id="{1C8821F2-81F3-4CE0-F10D-EE2F217ECDD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58356" y="1289626"/>
            <a:ext cx="1865746" cy="1750293"/>
          </a:xfrm>
          <a:prstGeom prst="rect">
            <a:avLst/>
          </a:prstGeom>
          <a:ln>
            <a:noFill/>
          </a:ln>
          <a:effectLst>
            <a:outerShdw blurRad="292100" dist="139700" dir="2700000" algn="tl" rotWithShape="0">
              <a:srgbClr val="333333">
                <a:alpha val="65000"/>
              </a:srgbClr>
            </a:outerShdw>
          </a:effectLst>
        </p:spPr>
      </p:pic>
      <p:pic>
        <p:nvPicPr>
          <p:cNvPr id="33" name="Picture 32" descr="A house with trees and grass&#10;&#10;AI-generated content may be incorrect.">
            <a:extLst>
              <a:ext uri="{FF2B5EF4-FFF2-40B4-BE49-F238E27FC236}">
                <a16:creationId xmlns:a16="http://schemas.microsoft.com/office/drawing/2014/main" id="{49A4B1C8-FEB8-A634-7F9C-C6B21CE63CFB}"/>
              </a:ext>
            </a:extLst>
          </p:cNvPr>
          <p:cNvPicPr>
            <a:picLocks noChangeAspect="1"/>
          </p:cNvPicPr>
          <p:nvPr/>
        </p:nvPicPr>
        <p:blipFill>
          <a:blip r:embed="rId4"/>
          <a:stretch>
            <a:fillRect/>
          </a:stretch>
        </p:blipFill>
        <p:spPr>
          <a:xfrm>
            <a:off x="3256018" y="1434362"/>
            <a:ext cx="2164268" cy="1633870"/>
          </a:xfrm>
          <a:prstGeom prst="rect">
            <a:avLst/>
          </a:prstGeom>
        </p:spPr>
      </p:pic>
      <p:pic>
        <p:nvPicPr>
          <p:cNvPr id="18" name="Picture 17">
            <a:extLst>
              <a:ext uri="{FF2B5EF4-FFF2-40B4-BE49-F238E27FC236}">
                <a16:creationId xmlns:a16="http://schemas.microsoft.com/office/drawing/2014/main" id="{47FD5431-3EFD-F9D5-2972-8F7E7D2A3B05}"/>
              </a:ext>
            </a:extLst>
          </p:cNvPr>
          <p:cNvPicPr>
            <a:picLocks noChangeAspect="1"/>
          </p:cNvPicPr>
          <p:nvPr/>
        </p:nvPicPr>
        <p:blipFill rotWithShape="1">
          <a:blip r:embed="rId5"/>
          <a:srcRect l="-1" t="-2271" r="874" b="9305"/>
          <a:stretch/>
        </p:blipFill>
        <p:spPr>
          <a:xfrm>
            <a:off x="6293937" y="1457967"/>
            <a:ext cx="1596768" cy="1637745"/>
          </a:xfrm>
          <a:prstGeom prst="rect">
            <a:avLst/>
          </a:prstGeom>
        </p:spPr>
      </p:pic>
      <p:pic>
        <p:nvPicPr>
          <p:cNvPr id="1028" name="Picture 4" descr="Coping With Parents as a University Student | Top Universities">
            <a:extLst>
              <a:ext uri="{FF2B5EF4-FFF2-40B4-BE49-F238E27FC236}">
                <a16:creationId xmlns:a16="http://schemas.microsoft.com/office/drawing/2014/main" id="{586C1F12-853F-C148-E69B-386523B1D1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3096" y="1477790"/>
            <a:ext cx="991560" cy="8174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886F0F4-71DA-8E16-AB75-5FF94335A113}"/>
              </a:ext>
            </a:extLst>
          </p:cNvPr>
          <p:cNvPicPr>
            <a:picLocks noChangeAspect="1"/>
          </p:cNvPicPr>
          <p:nvPr/>
        </p:nvPicPr>
        <p:blipFill>
          <a:blip r:embed="rId7"/>
          <a:stretch>
            <a:fillRect/>
          </a:stretch>
        </p:blipFill>
        <p:spPr>
          <a:xfrm>
            <a:off x="9226116" y="1155688"/>
            <a:ext cx="2249786" cy="1562351"/>
          </a:xfrm>
          <a:prstGeom prst="rect">
            <a:avLst/>
          </a:prstGeom>
        </p:spPr>
      </p:pic>
      <p:pic>
        <p:nvPicPr>
          <p:cNvPr id="42" name="Picture 41" descr="Coeurs Saint Valentin L'Amour · Images vectorielles gratuites sur Pixabay">
            <a:extLst>
              <a:ext uri="{FF2B5EF4-FFF2-40B4-BE49-F238E27FC236}">
                <a16:creationId xmlns:a16="http://schemas.microsoft.com/office/drawing/2014/main" id="{19C3108F-646C-47FC-BDA6-31100D21226C}"/>
              </a:ext>
            </a:extLst>
          </p:cNvPr>
          <p:cNvPicPr>
            <a:picLocks noChangeAspect="1"/>
          </p:cNvPicPr>
          <p:nvPr/>
        </p:nvPicPr>
        <p:blipFill>
          <a:blip r:embed="rId8"/>
          <a:stretch>
            <a:fillRect/>
          </a:stretch>
        </p:blipFill>
        <p:spPr>
          <a:xfrm>
            <a:off x="3625274" y="995433"/>
            <a:ext cx="1466272" cy="930131"/>
          </a:xfrm>
          <a:prstGeom prst="rect">
            <a:avLst/>
          </a:prstGeom>
          <a:ln>
            <a:noFill/>
          </a:ln>
          <a:effectLst>
            <a:outerShdw blurRad="292100" dist="139700" dir="2700000" algn="tl" rotWithShape="0">
              <a:srgbClr val="333333">
                <a:alpha val="65000"/>
              </a:srgbClr>
            </a:outerShdw>
          </a:effectLst>
        </p:spPr>
      </p:pic>
      <p:pic>
        <p:nvPicPr>
          <p:cNvPr id="45" name="Picture 44" descr="A house with trees and grass&#10;&#10;AI-generated content may be incorrect.">
            <a:extLst>
              <a:ext uri="{FF2B5EF4-FFF2-40B4-BE49-F238E27FC236}">
                <a16:creationId xmlns:a16="http://schemas.microsoft.com/office/drawing/2014/main" id="{C8E1792F-38E3-1E65-5E59-A91B090C618F}"/>
              </a:ext>
            </a:extLst>
          </p:cNvPr>
          <p:cNvPicPr>
            <a:picLocks noChangeAspect="1"/>
          </p:cNvPicPr>
          <p:nvPr/>
        </p:nvPicPr>
        <p:blipFill rotWithShape="1">
          <a:blip r:embed="rId9"/>
          <a:srcRect l="4663" t="7637" r="5665" b="13570"/>
          <a:stretch/>
        </p:blipFill>
        <p:spPr>
          <a:xfrm>
            <a:off x="6445177" y="4776336"/>
            <a:ext cx="1976196" cy="1598752"/>
          </a:xfrm>
          <a:prstGeom prst="rect">
            <a:avLst/>
          </a:prstGeom>
        </p:spPr>
      </p:pic>
      <p:pic>
        <p:nvPicPr>
          <p:cNvPr id="43" name="Picture 42" descr="A person and person smiling&#10;&#10;AI-generated content may be incorrect.">
            <a:extLst>
              <a:ext uri="{FF2B5EF4-FFF2-40B4-BE49-F238E27FC236}">
                <a16:creationId xmlns:a16="http://schemas.microsoft.com/office/drawing/2014/main" id="{3A4E2D19-DEDB-5409-4F70-D9FE31EE7C0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837473B0-CC2E-450A-ABE3-18F120FF3D39}">
                <a1611:picAttrSrcUrl xmlns:a1611="http://schemas.microsoft.com/office/drawing/2016/11/main" r:id="rId3"/>
              </a:ext>
            </a:extLst>
          </a:blip>
          <a:stretch>
            <a:fillRect/>
          </a:stretch>
        </p:blipFill>
        <p:spPr>
          <a:xfrm>
            <a:off x="6311899" y="5411352"/>
            <a:ext cx="1242292" cy="1115294"/>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95B4BB6B-4201-4E4A-8431-1327C9A45AB9}"/>
              </a:ext>
            </a:extLst>
          </p:cNvPr>
          <p:cNvPicPr>
            <a:picLocks noChangeAspect="1"/>
          </p:cNvPicPr>
          <p:nvPr/>
        </p:nvPicPr>
        <p:blipFill rotWithShape="1">
          <a:blip r:embed="rId12"/>
          <a:srcRect l="14810" t="9877" r="5806" b="11704"/>
          <a:stretch/>
        </p:blipFill>
        <p:spPr>
          <a:xfrm>
            <a:off x="247175" y="4874863"/>
            <a:ext cx="2251941" cy="1715662"/>
          </a:xfrm>
          <a:prstGeom prst="rect">
            <a:avLst/>
          </a:prstGeom>
        </p:spPr>
      </p:pic>
      <p:pic>
        <p:nvPicPr>
          <p:cNvPr id="31" name="Picture 4" descr="Coping With Parents as a University Student | Top Universities">
            <a:extLst>
              <a:ext uri="{FF2B5EF4-FFF2-40B4-BE49-F238E27FC236}">
                <a16:creationId xmlns:a16="http://schemas.microsoft.com/office/drawing/2014/main" id="{3DC2EEDD-2871-B622-CAC9-0598B3B5D5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0469" y="4848379"/>
            <a:ext cx="796212" cy="65643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1A0CD2CD-9D40-B38A-A82B-350FD4AF298B}"/>
              </a:ext>
            </a:extLst>
          </p:cNvPr>
          <p:cNvPicPr>
            <a:picLocks noChangeAspect="1"/>
          </p:cNvPicPr>
          <p:nvPr/>
        </p:nvPicPr>
        <p:blipFill>
          <a:blip r:embed="rId13"/>
          <a:stretch>
            <a:fillRect/>
          </a:stretch>
        </p:blipFill>
        <p:spPr>
          <a:xfrm>
            <a:off x="3904286" y="5130801"/>
            <a:ext cx="1550011" cy="1377788"/>
          </a:xfrm>
          <a:prstGeom prst="rect">
            <a:avLst/>
          </a:prstGeom>
        </p:spPr>
      </p:pic>
      <p:pic>
        <p:nvPicPr>
          <p:cNvPr id="44" name="Picture 43">
            <a:extLst>
              <a:ext uri="{FF2B5EF4-FFF2-40B4-BE49-F238E27FC236}">
                <a16:creationId xmlns:a16="http://schemas.microsoft.com/office/drawing/2014/main" id="{71177D7E-80AD-4E36-2AFA-73BA9DD85793}"/>
              </a:ext>
            </a:extLst>
          </p:cNvPr>
          <p:cNvPicPr>
            <a:picLocks noChangeAspect="1"/>
          </p:cNvPicPr>
          <p:nvPr/>
        </p:nvPicPr>
        <p:blipFill rotWithShape="1">
          <a:blip r:embed="rId14"/>
          <a:srcRect l="20320" t="11056" r="20373"/>
          <a:stretch/>
        </p:blipFill>
        <p:spPr>
          <a:xfrm>
            <a:off x="3217702" y="4894565"/>
            <a:ext cx="1100967" cy="1651158"/>
          </a:xfrm>
          <a:prstGeom prst="rect">
            <a:avLst/>
          </a:prstGeom>
          <a:effectLst>
            <a:softEdge rad="165100"/>
          </a:effectLst>
        </p:spPr>
      </p:pic>
      <p:pic>
        <p:nvPicPr>
          <p:cNvPr id="48" name="Picture 47">
            <a:extLst>
              <a:ext uri="{FF2B5EF4-FFF2-40B4-BE49-F238E27FC236}">
                <a16:creationId xmlns:a16="http://schemas.microsoft.com/office/drawing/2014/main" id="{6AD3EC61-C35F-D3D0-3B0A-C8A5FFC2B155}"/>
              </a:ext>
            </a:extLst>
          </p:cNvPr>
          <p:cNvPicPr>
            <a:picLocks noChangeAspect="1"/>
          </p:cNvPicPr>
          <p:nvPr/>
        </p:nvPicPr>
        <p:blipFill rotWithShape="1">
          <a:blip r:embed="rId15"/>
          <a:srcRect l="14555" r="12818"/>
          <a:stretch/>
        </p:blipFill>
        <p:spPr>
          <a:xfrm>
            <a:off x="9470038" y="4908311"/>
            <a:ext cx="1803245" cy="1657313"/>
          </a:xfrm>
          <a:prstGeom prst="rect">
            <a:avLst/>
          </a:prstGeom>
        </p:spPr>
      </p:pic>
    </p:spTree>
    <p:extLst>
      <p:ext uri="{BB962C8B-B14F-4D97-AF65-F5344CB8AC3E}">
        <p14:creationId xmlns:p14="http://schemas.microsoft.com/office/powerpoint/2010/main" val="3383602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15305D4C69594984631A726BAA490D" ma:contentTypeVersion="14" ma:contentTypeDescription="Create a new document." ma:contentTypeScope="" ma:versionID="8c632c6df3f1dda5d855ab244aa568ae">
  <xsd:schema xmlns:xsd="http://www.w3.org/2001/XMLSchema" xmlns:xs="http://www.w3.org/2001/XMLSchema" xmlns:p="http://schemas.microsoft.com/office/2006/metadata/properties" xmlns:ns2="f8d9fecc-dda2-413c-9e94-0ae79d7ad53f" xmlns:ns3="7af40bb6-9c60-45ad-84cd-34c2f90ee542" targetNamespace="http://schemas.microsoft.com/office/2006/metadata/properties" ma:root="true" ma:fieldsID="9a7e48ce0463ed329530c80de0cc6444" ns2:_="" ns3:_="">
    <xsd:import namespace="f8d9fecc-dda2-413c-9e94-0ae79d7ad53f"/>
    <xsd:import namespace="7af40bb6-9c60-45ad-84cd-34c2f90ee54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9fecc-dda2-413c-9e94-0ae79d7ad5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8547526-a6f0-4707-a276-51d9665081d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f40bb6-9c60-45ad-84cd-34c2f90ee54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358b247d-c681-452b-9f52-6639ecff7eaf}" ma:internalName="TaxCatchAll" ma:showField="CatchAllData" ma:web="7af40bb6-9c60-45ad-84cd-34c2f90ee5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af40bb6-9c60-45ad-84cd-34c2f90ee542" xsi:nil="true"/>
    <lcf76f155ced4ddcb4097134ff3c332f xmlns="f8d9fecc-dda2-413c-9e94-0ae79d7ad53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57C79F-B2D0-4D79-8659-97C64F0438A4}">
  <ds:schemaRefs>
    <ds:schemaRef ds:uri="7af40bb6-9c60-45ad-84cd-34c2f90ee542"/>
    <ds:schemaRef ds:uri="f8d9fecc-dda2-413c-9e94-0ae79d7ad5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FDAA5A-929B-4EB5-B98B-464FD101B419}">
  <ds:schemaRefs>
    <ds:schemaRef ds:uri="7af40bb6-9c60-45ad-84cd-34c2f90ee542"/>
    <ds:schemaRef ds:uri="f8d9fecc-dda2-413c-9e94-0ae79d7ad5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2877FFF-ECF6-47DF-932C-D296FD690F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Slides>
  <Notes>0</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Shropshire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Parry</dc:creator>
  <cp:revision>1</cp:revision>
  <cp:lastPrinted>2023-10-23T14:11:51Z</cp:lastPrinted>
  <dcterms:created xsi:type="dcterms:W3CDTF">2023-03-31T09:25:27Z</dcterms:created>
  <dcterms:modified xsi:type="dcterms:W3CDTF">2025-02-05T11:44:56Z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0x0101003915305D4C69594984631A726BAA490D</vt:lpwstr>
  </property>
  <property fmtid="{D5CDD505-2E9C-101B-9397-08002B2CF9AE}" pid="3" name="MediaServiceImageTags">
    <vt:lpwstr/>
  </property>
</Properties>
</file>