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</p:sldMasterIdLst>
  <p:notesMasterIdLst>
    <p:notesMasterId r:id="rId21"/>
  </p:notesMasterIdLst>
  <p:sldIdLst>
    <p:sldId id="278" r:id="rId5"/>
    <p:sldId id="257" r:id="rId6"/>
    <p:sldId id="1827" r:id="rId7"/>
    <p:sldId id="1836" r:id="rId8"/>
    <p:sldId id="280" r:id="rId9"/>
    <p:sldId id="282" r:id="rId10"/>
    <p:sldId id="283" r:id="rId11"/>
    <p:sldId id="286" r:id="rId12"/>
    <p:sldId id="285" r:id="rId13"/>
    <p:sldId id="284" r:id="rId14"/>
    <p:sldId id="1835" r:id="rId15"/>
    <p:sldId id="1839" r:id="rId16"/>
    <p:sldId id="1840" r:id="rId17"/>
    <p:sldId id="1838" r:id="rId18"/>
    <p:sldId id="1837" r:id="rId19"/>
    <p:sldId id="182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62"/>
    <a:srgbClr val="0087CA"/>
    <a:srgbClr val="5C4E9B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06733-876B-484B-A632-0D5728CCC886}" v="15" dt="2025-09-22T10:40:08.621"/>
    <p1510:client id="{6A7492E1-29AD-14DD-A55A-977BB91DCE25}" v="172" dt="2025-09-23T11:17:19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9" autoAdjust="0"/>
    <p:restoredTop sz="94660"/>
  </p:normalViewPr>
  <p:slideViewPr>
    <p:cSldViewPr snapToGrid="0">
      <p:cViewPr>
        <p:scale>
          <a:sx n="89" d="100"/>
          <a:sy n="89" d="100"/>
        </p:scale>
        <p:origin x="112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Percival" userId="S::charlotte.percival@shropshire.gov.uk::6a18d9e2-2759-42e3-acb2-2ae02865ad14" providerId="AD" clId="Web-{BBEE9D22-D4E2-EA7F-0BD6-6F0F2D1D6591}"/>
    <pc:docChg chg="modSld">
      <pc:chgData name="Charlotte Percival" userId="S::charlotte.percival@shropshire.gov.uk::6a18d9e2-2759-42e3-acb2-2ae02865ad14" providerId="AD" clId="Web-{BBEE9D22-D4E2-EA7F-0BD6-6F0F2D1D6591}" dt="2025-09-19T15:52:57.071" v="169" actId="20577"/>
      <pc:docMkLst>
        <pc:docMk/>
      </pc:docMkLst>
      <pc:sldChg chg="addSp delSp modSp">
        <pc:chgData name="Charlotte Percival" userId="S::charlotte.percival@shropshire.gov.uk::6a18d9e2-2759-42e3-acb2-2ae02865ad14" providerId="AD" clId="Web-{BBEE9D22-D4E2-EA7F-0BD6-6F0F2D1D6591}" dt="2025-09-19T15:52:57.071" v="169" actId="20577"/>
        <pc:sldMkLst>
          <pc:docMk/>
          <pc:sldMk cId="611596605" sldId="1835"/>
        </pc:sldMkLst>
        <pc:spChg chg="mod">
          <ac:chgData name="Charlotte Percival" userId="S::charlotte.percival@shropshire.gov.uk::6a18d9e2-2759-42e3-acb2-2ae02865ad14" providerId="AD" clId="Web-{BBEE9D22-D4E2-EA7F-0BD6-6F0F2D1D6591}" dt="2025-09-19T15:52:57.071" v="169" actId="20577"/>
          <ac:spMkLst>
            <pc:docMk/>
            <pc:sldMk cId="611596605" sldId="1835"/>
            <ac:spMk id="3" creationId="{E541C62D-DA13-9F1A-2DD8-CDE5D4D7C2AB}"/>
          </ac:spMkLst>
        </pc:spChg>
        <pc:spChg chg="add mod">
          <ac:chgData name="Charlotte Percival" userId="S::charlotte.percival@shropshire.gov.uk::6a18d9e2-2759-42e3-acb2-2ae02865ad14" providerId="AD" clId="Web-{BBEE9D22-D4E2-EA7F-0BD6-6F0F2D1D6591}" dt="2025-09-19T15:30:38.447" v="6" actId="20577"/>
          <ac:spMkLst>
            <pc:docMk/>
            <pc:sldMk cId="611596605" sldId="1835"/>
            <ac:spMk id="5" creationId="{02DCC0DB-533F-7E2B-AA8B-73C76D177301}"/>
          </ac:spMkLst>
        </pc:spChg>
      </pc:sldChg>
    </pc:docChg>
  </pc:docChgLst>
  <pc:docChgLst>
    <pc:chgData name="Dan Steele" userId="S::dan.steele@shropshire.gov.uk::dc1c7a58-2481-4c2a-85bc-d2192f9d796e" providerId="AD" clId="Web-{9514ACF5-3281-5B23-A1A6-B0913D87519A}"/>
    <pc:docChg chg="delSld modSld">
      <pc:chgData name="Dan Steele" userId="S::dan.steele@shropshire.gov.uk::dc1c7a58-2481-4c2a-85bc-d2192f9d796e" providerId="AD" clId="Web-{9514ACF5-3281-5B23-A1A6-B0913D87519A}" dt="2025-09-19T12:32:39.042" v="35" actId="20577"/>
      <pc:docMkLst>
        <pc:docMk/>
      </pc:docMkLst>
      <pc:sldChg chg="addSp delSp modSp">
        <pc:chgData name="Dan Steele" userId="S::dan.steele@shropshire.gov.uk::dc1c7a58-2481-4c2a-85bc-d2192f9d796e" providerId="AD" clId="Web-{9514ACF5-3281-5B23-A1A6-B0913D87519A}" dt="2025-09-19T12:32:39.042" v="35" actId="20577"/>
        <pc:sldMkLst>
          <pc:docMk/>
          <pc:sldMk cId="3421260991" sldId="283"/>
        </pc:sldMkLst>
        <pc:spChg chg="mod">
          <ac:chgData name="Dan Steele" userId="S::dan.steele@shropshire.gov.uk::dc1c7a58-2481-4c2a-85bc-d2192f9d796e" providerId="AD" clId="Web-{9514ACF5-3281-5B23-A1A6-B0913D87519A}" dt="2025-09-19T12:32:39.042" v="35" actId="20577"/>
          <ac:spMkLst>
            <pc:docMk/>
            <pc:sldMk cId="3421260991" sldId="283"/>
            <ac:spMk id="8" creationId="{66EB0298-CE69-80F0-0B01-7679AB7ACDF7}"/>
          </ac:spMkLst>
        </pc:spChg>
        <pc:picChg chg="add mod">
          <ac:chgData name="Dan Steele" userId="S::dan.steele@shropshire.gov.uk::dc1c7a58-2481-4c2a-85bc-d2192f9d796e" providerId="AD" clId="Web-{9514ACF5-3281-5B23-A1A6-B0913D87519A}" dt="2025-09-19T12:32:32.323" v="29" actId="14100"/>
          <ac:picMkLst>
            <pc:docMk/>
            <pc:sldMk cId="3421260991" sldId="283"/>
            <ac:picMk id="4" creationId="{A76D97C4-3F0B-FC64-19D3-5CB0EFC39B6A}"/>
          </ac:picMkLst>
        </pc:picChg>
      </pc:sldChg>
      <pc:sldChg chg="addSp delSp modSp">
        <pc:chgData name="Dan Steele" userId="S::dan.steele@shropshire.gov.uk::dc1c7a58-2481-4c2a-85bc-d2192f9d796e" providerId="AD" clId="Web-{9514ACF5-3281-5B23-A1A6-B0913D87519A}" dt="2025-09-19T12:31:49.119" v="22" actId="1076"/>
        <pc:sldMkLst>
          <pc:docMk/>
          <pc:sldMk cId="61468741" sldId="286"/>
        </pc:sldMkLst>
        <pc:spChg chg="mod">
          <ac:chgData name="Dan Steele" userId="S::dan.steele@shropshire.gov.uk::dc1c7a58-2481-4c2a-85bc-d2192f9d796e" providerId="AD" clId="Web-{9514ACF5-3281-5B23-A1A6-B0913D87519A}" dt="2025-09-19T12:30:56.306" v="14" actId="14100"/>
          <ac:spMkLst>
            <pc:docMk/>
            <pc:sldMk cId="61468741" sldId="286"/>
            <ac:spMk id="4" creationId="{99B846AF-E9A1-33B0-9B51-2845E8B62723}"/>
          </ac:spMkLst>
        </pc:spChg>
        <pc:spChg chg="mod">
          <ac:chgData name="Dan Steele" userId="S::dan.steele@shropshire.gov.uk::dc1c7a58-2481-4c2a-85bc-d2192f9d796e" providerId="AD" clId="Web-{9514ACF5-3281-5B23-A1A6-B0913D87519A}" dt="2025-09-19T12:31:49.119" v="22" actId="1076"/>
          <ac:spMkLst>
            <pc:docMk/>
            <pc:sldMk cId="61468741" sldId="286"/>
            <ac:spMk id="6" creationId="{5BB4AB2F-388A-7788-0D05-0ADFD81DCA17}"/>
          </ac:spMkLst>
        </pc:spChg>
        <pc:picChg chg="add mod modCrop">
          <ac:chgData name="Dan Steele" userId="S::dan.steele@shropshire.gov.uk::dc1c7a58-2481-4c2a-85bc-d2192f9d796e" providerId="AD" clId="Web-{9514ACF5-3281-5B23-A1A6-B0913D87519A}" dt="2025-09-19T12:31:01.900" v="15" actId="14100"/>
          <ac:picMkLst>
            <pc:docMk/>
            <pc:sldMk cId="61468741" sldId="286"/>
            <ac:picMk id="3" creationId="{B5CEF9A3-7CD4-20D3-BAF1-919148E5171E}"/>
          </ac:picMkLst>
        </pc:picChg>
      </pc:sldChg>
    </pc:docChg>
  </pc:docChgLst>
  <pc:docChgLst>
    <pc:chgData name="Dan Steele" userId="S::dan.steele@shropshire.gov.uk::dc1c7a58-2481-4c2a-85bc-d2192f9d796e" providerId="AD" clId="Web-{0412421C-3C42-7C3C-F6FA-38A770F733FC}"/>
    <pc:docChg chg="addSld delSld modSld">
      <pc:chgData name="Dan Steele" userId="S::dan.steele@shropshire.gov.uk::dc1c7a58-2481-4c2a-85bc-d2192f9d796e" providerId="AD" clId="Web-{0412421C-3C42-7C3C-F6FA-38A770F733FC}" dt="2025-09-19T07:12:11.434" v="49"/>
      <pc:docMkLst>
        <pc:docMk/>
      </pc:docMkLst>
      <pc:sldChg chg="modSp add del">
        <pc:chgData name="Dan Steele" userId="S::dan.steele@shropshire.gov.uk::dc1c7a58-2481-4c2a-85bc-d2192f9d796e" providerId="AD" clId="Web-{0412421C-3C42-7C3C-F6FA-38A770F733FC}" dt="2025-09-19T07:11:36.400" v="19" actId="20577"/>
        <pc:sldMkLst>
          <pc:docMk/>
          <pc:sldMk cId="3528538955" sldId="280"/>
        </pc:sldMkLst>
        <pc:spChg chg="mod">
          <ac:chgData name="Dan Steele" userId="S::dan.steele@shropshire.gov.uk::dc1c7a58-2481-4c2a-85bc-d2192f9d796e" providerId="AD" clId="Web-{0412421C-3C42-7C3C-F6FA-38A770F733FC}" dt="2025-09-19T07:11:36.400" v="19" actId="20577"/>
          <ac:spMkLst>
            <pc:docMk/>
            <pc:sldMk cId="3528538955" sldId="280"/>
            <ac:spMk id="8" creationId="{D64D5C8E-92DD-2A8F-24AA-280307C392C3}"/>
          </ac:spMkLst>
        </pc:spChg>
      </pc:sldChg>
      <pc:sldChg chg="add del">
        <pc:chgData name="Dan Steele" userId="S::dan.steele@shropshire.gov.uk::dc1c7a58-2481-4c2a-85bc-d2192f9d796e" providerId="AD" clId="Web-{0412421C-3C42-7C3C-F6FA-38A770F733FC}" dt="2025-09-19T07:10:59.101" v="10"/>
        <pc:sldMkLst>
          <pc:docMk/>
          <pc:sldMk cId="2940349777" sldId="282"/>
        </pc:sldMkLst>
      </pc:sldChg>
      <pc:sldChg chg="add del">
        <pc:chgData name="Dan Steele" userId="S::dan.steele@shropshire.gov.uk::dc1c7a58-2481-4c2a-85bc-d2192f9d796e" providerId="AD" clId="Web-{0412421C-3C42-7C3C-F6FA-38A770F733FC}" dt="2025-09-19T07:10:59.210" v="11"/>
        <pc:sldMkLst>
          <pc:docMk/>
          <pc:sldMk cId="3421260991" sldId="283"/>
        </pc:sldMkLst>
      </pc:sldChg>
      <pc:sldChg chg="add del">
        <pc:chgData name="Dan Steele" userId="S::dan.steele@shropshire.gov.uk::dc1c7a58-2481-4c2a-85bc-d2192f9d796e" providerId="AD" clId="Web-{0412421C-3C42-7C3C-F6FA-38A770F733FC}" dt="2025-09-19T07:10:59.632" v="15"/>
        <pc:sldMkLst>
          <pc:docMk/>
          <pc:sldMk cId="2641575397" sldId="284"/>
        </pc:sldMkLst>
      </pc:sldChg>
      <pc:sldChg chg="add del">
        <pc:chgData name="Dan Steele" userId="S::dan.steele@shropshire.gov.uk::dc1c7a58-2481-4c2a-85bc-d2192f9d796e" providerId="AD" clId="Web-{0412421C-3C42-7C3C-F6FA-38A770F733FC}" dt="2025-09-19T07:10:59.523" v="14"/>
        <pc:sldMkLst>
          <pc:docMk/>
          <pc:sldMk cId="983924564" sldId="285"/>
        </pc:sldMkLst>
      </pc:sldChg>
      <pc:sldChg chg="add">
        <pc:chgData name="Dan Steele" userId="S::dan.steele@shropshire.gov.uk::dc1c7a58-2481-4c2a-85bc-d2192f9d796e" providerId="AD" clId="Web-{0412421C-3C42-7C3C-F6FA-38A770F733FC}" dt="2025-09-19T07:10:59.288" v="12"/>
        <pc:sldMkLst>
          <pc:docMk/>
          <pc:sldMk cId="61468741" sldId="286"/>
        </pc:sldMkLst>
      </pc:sldChg>
      <pc:sldChg chg="modSp add">
        <pc:chgData name="Dan Steele" userId="S::dan.steele@shropshire.gov.uk::dc1c7a58-2481-4c2a-85bc-d2192f9d796e" providerId="AD" clId="Web-{0412421C-3C42-7C3C-F6FA-38A770F733FC}" dt="2025-09-19T07:11:58.730" v="47" actId="20577"/>
        <pc:sldMkLst>
          <pc:docMk/>
          <pc:sldMk cId="1114946561" sldId="1836"/>
        </pc:sldMkLst>
        <pc:spChg chg="mod">
          <ac:chgData name="Dan Steele" userId="S::dan.steele@shropshire.gov.uk::dc1c7a58-2481-4c2a-85bc-d2192f9d796e" providerId="AD" clId="Web-{0412421C-3C42-7C3C-F6FA-38A770F733FC}" dt="2025-09-19T07:11:58.730" v="47" actId="20577"/>
          <ac:spMkLst>
            <pc:docMk/>
            <pc:sldMk cId="1114946561" sldId="1836"/>
            <ac:spMk id="8" creationId="{9CA132DE-BA3C-60AA-5A0B-C9CD8F9F46A8}"/>
          </ac:spMkLst>
        </pc:spChg>
      </pc:sldChg>
    </pc:docChg>
  </pc:docChgLst>
  <pc:docChgLst>
    <pc:chgData name="Dan Steele" userId="S::dan.steele@shropshire.gov.uk::dc1c7a58-2481-4c2a-85bc-d2192f9d796e" providerId="AD" clId="Web-{6A7492E1-29AD-14DD-A55A-977BB91DCE25}"/>
    <pc:docChg chg="modSld">
      <pc:chgData name="Dan Steele" userId="S::dan.steele@shropshire.gov.uk::dc1c7a58-2481-4c2a-85bc-d2192f9d796e" providerId="AD" clId="Web-{6A7492E1-29AD-14DD-A55A-977BB91DCE25}" dt="2025-09-23T11:17:19.827" v="170" actId="20577"/>
      <pc:docMkLst>
        <pc:docMk/>
      </pc:docMkLst>
      <pc:sldChg chg="modSp">
        <pc:chgData name="Dan Steele" userId="S::dan.steele@shropshire.gov.uk::dc1c7a58-2481-4c2a-85bc-d2192f9d796e" providerId="AD" clId="Web-{6A7492E1-29AD-14DD-A55A-977BB91DCE25}" dt="2025-09-23T11:17:19.827" v="170" actId="20577"/>
        <pc:sldMkLst>
          <pc:docMk/>
          <pc:sldMk cId="3528538955" sldId="280"/>
        </pc:sldMkLst>
        <pc:spChg chg="mod">
          <ac:chgData name="Dan Steele" userId="S::dan.steele@shropshire.gov.uk::dc1c7a58-2481-4c2a-85bc-d2192f9d796e" providerId="AD" clId="Web-{6A7492E1-29AD-14DD-A55A-977BB91DCE25}" dt="2025-09-23T11:17:19.827" v="170" actId="20577"/>
          <ac:spMkLst>
            <pc:docMk/>
            <pc:sldMk cId="3528538955" sldId="280"/>
            <ac:spMk id="8" creationId="{D64D5C8E-92DD-2A8F-24AA-280307C392C3}"/>
          </ac:spMkLst>
        </pc:spChg>
      </pc:sldChg>
      <pc:sldChg chg="modSp">
        <pc:chgData name="Dan Steele" userId="S::dan.steele@shropshire.gov.uk::dc1c7a58-2481-4c2a-85bc-d2192f9d796e" providerId="AD" clId="Web-{6A7492E1-29AD-14DD-A55A-977BB91DCE25}" dt="2025-09-23T08:56:05.926" v="18" actId="20577"/>
        <pc:sldMkLst>
          <pc:docMk/>
          <pc:sldMk cId="2641575397" sldId="284"/>
        </pc:sldMkLst>
        <pc:spChg chg="mod">
          <ac:chgData name="Dan Steele" userId="S::dan.steele@shropshire.gov.uk::dc1c7a58-2481-4c2a-85bc-d2192f9d796e" providerId="AD" clId="Web-{6A7492E1-29AD-14DD-A55A-977BB91DCE25}" dt="2025-09-23T08:56:05.926" v="18" actId="20577"/>
          <ac:spMkLst>
            <pc:docMk/>
            <pc:sldMk cId="2641575397" sldId="284"/>
            <ac:spMk id="8" creationId="{41C15030-08FB-E5CC-D66C-80B8A6CC5EBB}"/>
          </ac:spMkLst>
        </pc:spChg>
      </pc:sldChg>
      <pc:sldChg chg="modSp">
        <pc:chgData name="Dan Steele" userId="S::dan.steele@shropshire.gov.uk::dc1c7a58-2481-4c2a-85bc-d2192f9d796e" providerId="AD" clId="Web-{6A7492E1-29AD-14DD-A55A-977BB91DCE25}" dt="2025-09-23T08:55:33.566" v="16" actId="14100"/>
        <pc:sldMkLst>
          <pc:docMk/>
          <pc:sldMk cId="983924564" sldId="285"/>
        </pc:sldMkLst>
        <pc:picChg chg="mod">
          <ac:chgData name="Dan Steele" userId="S::dan.steele@shropshire.gov.uk::dc1c7a58-2481-4c2a-85bc-d2192f9d796e" providerId="AD" clId="Web-{6A7492E1-29AD-14DD-A55A-977BB91DCE25}" dt="2025-09-23T08:55:33.566" v="16" actId="14100"/>
          <ac:picMkLst>
            <pc:docMk/>
            <pc:sldMk cId="983924564" sldId="285"/>
            <ac:picMk id="6" creationId="{FDA3C114-35E0-8ADD-4114-9CD4FA16661B}"/>
          </ac:picMkLst>
        </pc:picChg>
      </pc:sldChg>
      <pc:sldChg chg="modSp">
        <pc:chgData name="Dan Steele" userId="S::dan.steele@shropshire.gov.uk::dc1c7a58-2481-4c2a-85bc-d2192f9d796e" providerId="AD" clId="Web-{6A7492E1-29AD-14DD-A55A-977BB91DCE25}" dt="2025-09-23T08:55:19.894" v="15" actId="1076"/>
        <pc:sldMkLst>
          <pc:docMk/>
          <pc:sldMk cId="61468741" sldId="286"/>
        </pc:sldMkLst>
        <pc:spChg chg="mod">
          <ac:chgData name="Dan Steele" userId="S::dan.steele@shropshire.gov.uk::dc1c7a58-2481-4c2a-85bc-d2192f9d796e" providerId="AD" clId="Web-{6A7492E1-29AD-14DD-A55A-977BB91DCE25}" dt="2025-09-23T08:55:00.644" v="10" actId="1076"/>
          <ac:spMkLst>
            <pc:docMk/>
            <pc:sldMk cId="61468741" sldId="286"/>
            <ac:spMk id="4" creationId="{99B846AF-E9A1-33B0-9B51-2845E8B62723}"/>
          </ac:spMkLst>
        </pc:spChg>
        <pc:spChg chg="mod">
          <ac:chgData name="Dan Steele" userId="S::dan.steele@shropshire.gov.uk::dc1c7a58-2481-4c2a-85bc-d2192f9d796e" providerId="AD" clId="Web-{6A7492E1-29AD-14DD-A55A-977BB91DCE25}" dt="2025-09-23T08:55:03.925" v="11" actId="1076"/>
          <ac:spMkLst>
            <pc:docMk/>
            <pc:sldMk cId="61468741" sldId="286"/>
            <ac:spMk id="5" creationId="{1C120503-6770-6BC0-0A33-28B28EA07D21}"/>
          </ac:spMkLst>
        </pc:spChg>
        <pc:spChg chg="mod">
          <ac:chgData name="Dan Steele" userId="S::dan.steele@shropshire.gov.uk::dc1c7a58-2481-4c2a-85bc-d2192f9d796e" providerId="AD" clId="Web-{6A7492E1-29AD-14DD-A55A-977BB91DCE25}" dt="2025-09-23T08:55:19.894" v="15" actId="1076"/>
          <ac:spMkLst>
            <pc:docMk/>
            <pc:sldMk cId="61468741" sldId="286"/>
            <ac:spMk id="6" creationId="{5BB4AB2F-388A-7788-0D05-0ADFD81DCA17}"/>
          </ac:spMkLst>
        </pc:spChg>
        <pc:picChg chg="mod">
          <ac:chgData name="Dan Steele" userId="S::dan.steele@shropshire.gov.uk::dc1c7a58-2481-4c2a-85bc-d2192f9d796e" providerId="AD" clId="Web-{6A7492E1-29AD-14DD-A55A-977BB91DCE25}" dt="2025-09-23T08:55:06.410" v="12" actId="1076"/>
          <ac:picMkLst>
            <pc:docMk/>
            <pc:sldMk cId="61468741" sldId="286"/>
            <ac:picMk id="3" creationId="{B5CEF9A3-7CD4-20D3-BAF1-919148E5171E}"/>
          </ac:picMkLst>
        </pc:picChg>
      </pc:sldChg>
      <pc:sldChg chg="modSp">
        <pc:chgData name="Dan Steele" userId="S::dan.steele@shropshire.gov.uk::dc1c7a58-2481-4c2a-85bc-d2192f9d796e" providerId="AD" clId="Web-{6A7492E1-29AD-14DD-A55A-977BB91DCE25}" dt="2025-09-23T08:53:14.252" v="7" actId="20577"/>
        <pc:sldMkLst>
          <pc:docMk/>
          <pc:sldMk cId="1114946561" sldId="1836"/>
        </pc:sldMkLst>
        <pc:spChg chg="mod">
          <ac:chgData name="Dan Steele" userId="S::dan.steele@shropshire.gov.uk::dc1c7a58-2481-4c2a-85bc-d2192f9d796e" providerId="AD" clId="Web-{6A7492E1-29AD-14DD-A55A-977BB91DCE25}" dt="2025-09-23T08:53:14.252" v="7" actId="20577"/>
          <ac:spMkLst>
            <pc:docMk/>
            <pc:sldMk cId="1114946561" sldId="1836"/>
            <ac:spMk id="8" creationId="{9CA132DE-BA3C-60AA-5A0B-C9CD8F9F46A8}"/>
          </ac:spMkLst>
        </pc:spChg>
      </pc:sldChg>
    </pc:docChg>
  </pc:docChgLst>
  <pc:docChgLst>
    <pc:chgData name="Alison Rae" userId="S::alison.rae@shropshire.gov.uk::519977a0-32bf-42b5-83f4-281f96208466" providerId="AD" clId="Web-{E93ECAF5-27A5-F966-5266-6B4860EDC20F}"/>
    <pc:docChg chg="addSld modSld">
      <pc:chgData name="Alison Rae" userId="S::alison.rae@shropshire.gov.uk::519977a0-32bf-42b5-83f4-281f96208466" providerId="AD" clId="Web-{E93ECAF5-27A5-F966-5266-6B4860EDC20F}" dt="2025-09-18T16:59:01.699" v="23" actId="20577"/>
      <pc:docMkLst>
        <pc:docMk/>
      </pc:docMkLst>
      <pc:sldChg chg="add">
        <pc:chgData name="Alison Rae" userId="S::alison.rae@shropshire.gov.uk::519977a0-32bf-42b5-83f4-281f96208466" providerId="AD" clId="Web-{E93ECAF5-27A5-F966-5266-6B4860EDC20F}" dt="2025-09-18T16:54:41.336" v="1"/>
        <pc:sldMkLst>
          <pc:docMk/>
          <pc:sldMk cId="3528538955" sldId="280"/>
        </pc:sldMkLst>
      </pc:sldChg>
      <pc:sldChg chg="add">
        <pc:chgData name="Alison Rae" userId="S::alison.rae@shropshire.gov.uk::519977a0-32bf-42b5-83f4-281f96208466" providerId="AD" clId="Web-{E93ECAF5-27A5-F966-5266-6B4860EDC20F}" dt="2025-09-18T16:54:41.492" v="3"/>
        <pc:sldMkLst>
          <pc:docMk/>
          <pc:sldMk cId="2940349777" sldId="282"/>
        </pc:sldMkLst>
      </pc:sldChg>
      <pc:sldChg chg="add">
        <pc:chgData name="Alison Rae" userId="S::alison.rae@shropshire.gov.uk::519977a0-32bf-42b5-83f4-281f96208466" providerId="AD" clId="Web-{E93ECAF5-27A5-F966-5266-6B4860EDC20F}" dt="2025-09-18T16:54:41.570" v="4"/>
        <pc:sldMkLst>
          <pc:docMk/>
          <pc:sldMk cId="3421260991" sldId="283"/>
        </pc:sldMkLst>
      </pc:sldChg>
      <pc:sldChg chg="add">
        <pc:chgData name="Alison Rae" userId="S::alison.rae@shropshire.gov.uk::519977a0-32bf-42b5-83f4-281f96208466" providerId="AD" clId="Web-{E93ECAF5-27A5-F966-5266-6B4860EDC20F}" dt="2025-09-18T16:54:41.774" v="6"/>
        <pc:sldMkLst>
          <pc:docMk/>
          <pc:sldMk cId="2641575397" sldId="284"/>
        </pc:sldMkLst>
      </pc:sldChg>
      <pc:sldChg chg="add">
        <pc:chgData name="Alison Rae" userId="S::alison.rae@shropshire.gov.uk::519977a0-32bf-42b5-83f4-281f96208466" providerId="AD" clId="Web-{E93ECAF5-27A5-F966-5266-6B4860EDC20F}" dt="2025-09-18T16:54:41.680" v="5"/>
        <pc:sldMkLst>
          <pc:docMk/>
          <pc:sldMk cId="983924564" sldId="285"/>
        </pc:sldMkLst>
      </pc:sldChg>
      <pc:sldChg chg="modSp">
        <pc:chgData name="Alison Rae" userId="S::alison.rae@shropshire.gov.uk::519977a0-32bf-42b5-83f4-281f96208466" providerId="AD" clId="Web-{E93ECAF5-27A5-F966-5266-6B4860EDC20F}" dt="2025-09-18T16:59:01.699" v="23" actId="20577"/>
        <pc:sldMkLst>
          <pc:docMk/>
          <pc:sldMk cId="2604828181" sldId="1827"/>
        </pc:sldMkLst>
        <pc:spChg chg="mod">
          <ac:chgData name="Alison Rae" userId="S::alison.rae@shropshire.gov.uk::519977a0-32bf-42b5-83f4-281f96208466" providerId="AD" clId="Web-{E93ECAF5-27A5-F966-5266-6B4860EDC20F}" dt="2025-09-18T16:59:01.699" v="23" actId="20577"/>
          <ac:spMkLst>
            <pc:docMk/>
            <pc:sldMk cId="2604828181" sldId="1827"/>
            <ac:spMk id="2" creationId="{1EBA123A-8D36-71C8-6E73-E2ED869D9BA2}"/>
          </ac:spMkLst>
        </pc:spChg>
      </pc:sldChg>
    </pc:docChg>
  </pc:docChgLst>
  <pc:docChgLst>
    <pc:chgData name="Beverley Jones" userId="902ebd1c-631c-4f88-908a-acb65098e710" providerId="ADAL" clId="{1CA06733-876B-484B-A632-0D5728CCC886}"/>
    <pc:docChg chg="undo custSel addSld delSld modSld delMainMaster">
      <pc:chgData name="Beverley Jones" userId="902ebd1c-631c-4f88-908a-acb65098e710" providerId="ADAL" clId="{1CA06733-876B-484B-A632-0D5728CCC886}" dt="2025-09-22T16:10:19.642" v="949" actId="113"/>
      <pc:docMkLst>
        <pc:docMk/>
      </pc:docMkLst>
      <pc:sldChg chg="modSp mod">
        <pc:chgData name="Beverley Jones" userId="902ebd1c-631c-4f88-908a-acb65098e710" providerId="ADAL" clId="{1CA06733-876B-484B-A632-0D5728CCC886}" dt="2025-09-22T16:10:19.642" v="949" actId="113"/>
        <pc:sldMkLst>
          <pc:docMk/>
          <pc:sldMk cId="3408349969" sldId="257"/>
        </pc:sldMkLst>
        <pc:spChg chg="mod">
          <ac:chgData name="Beverley Jones" userId="902ebd1c-631c-4f88-908a-acb65098e710" providerId="ADAL" clId="{1CA06733-876B-484B-A632-0D5728CCC886}" dt="2025-09-22T16:10:19.642" v="949" actId="113"/>
          <ac:spMkLst>
            <pc:docMk/>
            <pc:sldMk cId="3408349969" sldId="257"/>
            <ac:spMk id="2" creationId="{87322391-14FE-2203-4A65-743BFD51414C}"/>
          </ac:spMkLst>
        </pc:spChg>
        <pc:spChg chg="mod">
          <ac:chgData name="Beverley Jones" userId="902ebd1c-631c-4f88-908a-acb65098e710" providerId="ADAL" clId="{1CA06733-876B-484B-A632-0D5728CCC886}" dt="2025-09-22T14:34:24.707" v="935" actId="27636"/>
          <ac:spMkLst>
            <pc:docMk/>
            <pc:sldMk cId="3408349969" sldId="257"/>
            <ac:spMk id="8" creationId="{9CA132DE-BA3C-60AA-5A0B-C9CD8F9F46A8}"/>
          </ac:spMkLst>
        </pc:spChg>
      </pc:sldChg>
      <pc:sldChg chg="modSp mod">
        <pc:chgData name="Beverley Jones" userId="902ebd1c-631c-4f88-908a-acb65098e710" providerId="ADAL" clId="{1CA06733-876B-484B-A632-0D5728CCC886}" dt="2025-09-18T16:34:21.158" v="21" actId="20577"/>
        <pc:sldMkLst>
          <pc:docMk/>
          <pc:sldMk cId="4129734977" sldId="278"/>
        </pc:sldMkLst>
        <pc:spChg chg="mod">
          <ac:chgData name="Beverley Jones" userId="902ebd1c-631c-4f88-908a-acb65098e710" providerId="ADAL" clId="{1CA06733-876B-484B-A632-0D5728CCC886}" dt="2025-09-18T16:34:21.158" v="21" actId="20577"/>
          <ac:spMkLst>
            <pc:docMk/>
            <pc:sldMk cId="4129734977" sldId="278"/>
            <ac:spMk id="3" creationId="{63A6C697-4BB9-E466-B0F7-8BB1F24124E0}"/>
          </ac:spMkLst>
        </pc:spChg>
      </pc:sldChg>
      <pc:sldChg chg="modSp mod">
        <pc:chgData name="Beverley Jones" userId="902ebd1c-631c-4f88-908a-acb65098e710" providerId="ADAL" clId="{1CA06733-876B-484B-A632-0D5728CCC886}" dt="2025-09-22T16:09:31.812" v="946" actId="20577"/>
        <pc:sldMkLst>
          <pc:docMk/>
          <pc:sldMk cId="2940349777" sldId="282"/>
        </pc:sldMkLst>
        <pc:spChg chg="mod">
          <ac:chgData name="Beverley Jones" userId="902ebd1c-631c-4f88-908a-acb65098e710" providerId="ADAL" clId="{1CA06733-876B-484B-A632-0D5728CCC886}" dt="2025-09-22T16:09:31.812" v="946" actId="20577"/>
          <ac:spMkLst>
            <pc:docMk/>
            <pc:sldMk cId="2940349777" sldId="282"/>
            <ac:spMk id="2" creationId="{A1563036-7D9D-4A8D-884C-30219D15F267}"/>
          </ac:spMkLst>
        </pc:spChg>
      </pc:sldChg>
      <pc:sldChg chg="modSp mod">
        <pc:chgData name="Beverley Jones" userId="902ebd1c-631c-4f88-908a-acb65098e710" providerId="ADAL" clId="{1CA06733-876B-484B-A632-0D5728CCC886}" dt="2025-09-22T16:09:26.111" v="945" actId="20577"/>
        <pc:sldMkLst>
          <pc:docMk/>
          <pc:sldMk cId="3421260991" sldId="283"/>
        </pc:sldMkLst>
        <pc:spChg chg="mod">
          <ac:chgData name="Beverley Jones" userId="902ebd1c-631c-4f88-908a-acb65098e710" providerId="ADAL" clId="{1CA06733-876B-484B-A632-0D5728CCC886}" dt="2025-09-22T16:09:26.111" v="945" actId="20577"/>
          <ac:spMkLst>
            <pc:docMk/>
            <pc:sldMk cId="3421260991" sldId="283"/>
            <ac:spMk id="2" creationId="{DBCA9041-A850-DD31-8753-1F757B8D9A72}"/>
          </ac:spMkLst>
        </pc:spChg>
      </pc:sldChg>
      <pc:sldChg chg="modSp mod">
        <pc:chgData name="Beverley Jones" userId="902ebd1c-631c-4f88-908a-acb65098e710" providerId="ADAL" clId="{1CA06733-876B-484B-A632-0D5728CCC886}" dt="2025-09-22T16:09:07.855" v="943" actId="20577"/>
        <pc:sldMkLst>
          <pc:docMk/>
          <pc:sldMk cId="2641575397" sldId="284"/>
        </pc:sldMkLst>
        <pc:spChg chg="mod">
          <ac:chgData name="Beverley Jones" userId="902ebd1c-631c-4f88-908a-acb65098e710" providerId="ADAL" clId="{1CA06733-876B-484B-A632-0D5728CCC886}" dt="2025-09-22T16:09:07.855" v="943" actId="20577"/>
          <ac:spMkLst>
            <pc:docMk/>
            <pc:sldMk cId="2641575397" sldId="284"/>
            <ac:spMk id="2" creationId="{1E48ABFF-0CA7-E96F-3035-4DF7B14F2187}"/>
          </ac:spMkLst>
        </pc:spChg>
        <pc:spChg chg="mod">
          <ac:chgData name="Beverley Jones" userId="902ebd1c-631c-4f88-908a-acb65098e710" providerId="ADAL" clId="{1CA06733-876B-484B-A632-0D5728CCC886}" dt="2025-09-22T14:35:25.324" v="941" actId="20577"/>
          <ac:spMkLst>
            <pc:docMk/>
            <pc:sldMk cId="2641575397" sldId="284"/>
            <ac:spMk id="8" creationId="{41C15030-08FB-E5CC-D66C-80B8A6CC5EBB}"/>
          </ac:spMkLst>
        </pc:spChg>
      </pc:sldChg>
      <pc:sldChg chg="modSp mod">
        <pc:chgData name="Beverley Jones" userId="902ebd1c-631c-4f88-908a-acb65098e710" providerId="ADAL" clId="{1CA06733-876B-484B-A632-0D5728CCC886}" dt="2025-09-22T16:09:16.574" v="944" actId="20577"/>
        <pc:sldMkLst>
          <pc:docMk/>
          <pc:sldMk cId="983924564" sldId="285"/>
        </pc:sldMkLst>
        <pc:spChg chg="mod">
          <ac:chgData name="Beverley Jones" userId="902ebd1c-631c-4f88-908a-acb65098e710" providerId="ADAL" clId="{1CA06733-876B-484B-A632-0D5728CCC886}" dt="2025-09-22T16:09:16.574" v="944" actId="20577"/>
          <ac:spMkLst>
            <pc:docMk/>
            <pc:sldMk cId="983924564" sldId="285"/>
            <ac:spMk id="2" creationId="{7C60B0B7-4C9E-96A7-7A08-D3CE56722ACA}"/>
          </ac:spMkLst>
        </pc:spChg>
      </pc:sldChg>
      <pc:sldChg chg="modSp mod">
        <pc:chgData name="Beverley Jones" userId="902ebd1c-631c-4f88-908a-acb65098e710" providerId="ADAL" clId="{1CA06733-876B-484B-A632-0D5728CCC886}" dt="2025-09-18T16:38:52.600" v="304" actId="20577"/>
        <pc:sldMkLst>
          <pc:docMk/>
          <pc:sldMk cId="1744699251" sldId="1826"/>
        </pc:sldMkLst>
        <pc:spChg chg="mod">
          <ac:chgData name="Beverley Jones" userId="902ebd1c-631c-4f88-908a-acb65098e710" providerId="ADAL" clId="{1CA06733-876B-484B-A632-0D5728CCC886}" dt="2025-09-18T16:36:51.119" v="168" actId="20577"/>
          <ac:spMkLst>
            <pc:docMk/>
            <pc:sldMk cId="1744699251" sldId="1826"/>
            <ac:spMk id="2" creationId="{29839CB5-EEC4-4A3B-6119-049C8825DA37}"/>
          </ac:spMkLst>
        </pc:spChg>
        <pc:spChg chg="mod">
          <ac:chgData name="Beverley Jones" userId="902ebd1c-631c-4f88-908a-acb65098e710" providerId="ADAL" clId="{1CA06733-876B-484B-A632-0D5728CCC886}" dt="2025-09-18T16:38:52.600" v="304" actId="20577"/>
          <ac:spMkLst>
            <pc:docMk/>
            <pc:sldMk cId="1744699251" sldId="1826"/>
            <ac:spMk id="3" creationId="{81989265-41A2-DC95-7E07-5BDF0CD848CA}"/>
          </ac:spMkLst>
        </pc:spChg>
      </pc:sldChg>
      <pc:sldChg chg="modSp new mod">
        <pc:chgData name="Beverley Jones" userId="902ebd1c-631c-4f88-908a-acb65098e710" providerId="ADAL" clId="{1CA06733-876B-484B-A632-0D5728CCC886}" dt="2025-09-22T16:09:48.034" v="948" actId="20577"/>
        <pc:sldMkLst>
          <pc:docMk/>
          <pc:sldMk cId="2604828181" sldId="1827"/>
        </pc:sldMkLst>
        <pc:spChg chg="mod">
          <ac:chgData name="Beverley Jones" userId="902ebd1c-631c-4f88-908a-acb65098e710" providerId="ADAL" clId="{1CA06733-876B-484B-A632-0D5728CCC886}" dt="2025-09-22T16:09:48.034" v="948" actId="20577"/>
          <ac:spMkLst>
            <pc:docMk/>
            <pc:sldMk cId="2604828181" sldId="1827"/>
            <ac:spMk id="2" creationId="{1EBA123A-8D36-71C8-6E73-E2ED869D9BA2}"/>
          </ac:spMkLst>
        </pc:spChg>
      </pc:sldChg>
      <pc:sldChg chg="new del">
        <pc:chgData name="Beverley Jones" userId="902ebd1c-631c-4f88-908a-acb65098e710" providerId="ADAL" clId="{1CA06733-876B-484B-A632-0D5728CCC886}" dt="2025-09-22T10:06:48.833" v="329" actId="2696"/>
        <pc:sldMkLst>
          <pc:docMk/>
          <pc:sldMk cId="1026531054" sldId="1829"/>
        </pc:sldMkLst>
      </pc:sldChg>
      <pc:sldChg chg="new del">
        <pc:chgData name="Beverley Jones" userId="902ebd1c-631c-4f88-908a-acb65098e710" providerId="ADAL" clId="{1CA06733-876B-484B-A632-0D5728CCC886}" dt="2025-09-22T10:06:52.255" v="330" actId="2696"/>
        <pc:sldMkLst>
          <pc:docMk/>
          <pc:sldMk cId="2631244737" sldId="1830"/>
        </pc:sldMkLst>
      </pc:sldChg>
      <pc:sldChg chg="new del">
        <pc:chgData name="Beverley Jones" userId="902ebd1c-631c-4f88-908a-acb65098e710" providerId="ADAL" clId="{1CA06733-876B-484B-A632-0D5728CCC886}" dt="2025-09-22T10:06:08.544" v="328" actId="47"/>
        <pc:sldMkLst>
          <pc:docMk/>
          <pc:sldMk cId="1021973501" sldId="1831"/>
        </pc:sldMkLst>
      </pc:sldChg>
      <pc:sldChg chg="new del">
        <pc:chgData name="Beverley Jones" userId="902ebd1c-631c-4f88-908a-acb65098e710" providerId="ADAL" clId="{1CA06733-876B-484B-A632-0D5728CCC886}" dt="2025-09-22T10:06:05.801" v="327" actId="47"/>
        <pc:sldMkLst>
          <pc:docMk/>
          <pc:sldMk cId="3427041782" sldId="1832"/>
        </pc:sldMkLst>
      </pc:sldChg>
      <pc:sldChg chg="new del">
        <pc:chgData name="Beverley Jones" userId="902ebd1c-631c-4f88-908a-acb65098e710" providerId="ADAL" clId="{1CA06733-876B-484B-A632-0D5728CCC886}" dt="2025-09-22T10:06:05.024" v="326" actId="47"/>
        <pc:sldMkLst>
          <pc:docMk/>
          <pc:sldMk cId="1129620188" sldId="1833"/>
        </pc:sldMkLst>
      </pc:sldChg>
      <pc:sldChg chg="new del">
        <pc:chgData name="Beverley Jones" userId="902ebd1c-631c-4f88-908a-acb65098e710" providerId="ADAL" clId="{1CA06733-876B-484B-A632-0D5728CCC886}" dt="2025-09-22T10:06:02.646" v="325" actId="47"/>
        <pc:sldMkLst>
          <pc:docMk/>
          <pc:sldMk cId="1046599815" sldId="1834"/>
        </pc:sldMkLst>
      </pc:sldChg>
      <pc:sldChg chg="modSp new mod">
        <pc:chgData name="Beverley Jones" userId="902ebd1c-631c-4f88-908a-acb65098e710" providerId="ADAL" clId="{1CA06733-876B-484B-A632-0D5728CCC886}" dt="2025-09-22T16:09:02.302" v="942" actId="20577"/>
        <pc:sldMkLst>
          <pc:docMk/>
          <pc:sldMk cId="611596605" sldId="1835"/>
        </pc:sldMkLst>
        <pc:spChg chg="mod">
          <ac:chgData name="Beverley Jones" userId="902ebd1c-631c-4f88-908a-acb65098e710" providerId="ADAL" clId="{1CA06733-876B-484B-A632-0D5728CCC886}" dt="2025-09-22T16:09:02.302" v="942" actId="20577"/>
          <ac:spMkLst>
            <pc:docMk/>
            <pc:sldMk cId="611596605" sldId="1835"/>
            <ac:spMk id="5" creationId="{02DCC0DB-533F-7E2B-AA8B-73C76D177301}"/>
          </ac:spMkLst>
        </pc:spChg>
      </pc:sldChg>
      <pc:sldChg chg="modSp mod">
        <pc:chgData name="Beverley Jones" userId="902ebd1c-631c-4f88-908a-acb65098e710" providerId="ADAL" clId="{1CA06733-876B-484B-A632-0D5728CCC886}" dt="2025-09-22T16:09:41.386" v="947" actId="20577"/>
        <pc:sldMkLst>
          <pc:docMk/>
          <pc:sldMk cId="1114946561" sldId="1836"/>
        </pc:sldMkLst>
        <pc:spChg chg="mod">
          <ac:chgData name="Beverley Jones" userId="902ebd1c-631c-4f88-908a-acb65098e710" providerId="ADAL" clId="{1CA06733-876B-484B-A632-0D5728CCC886}" dt="2025-09-22T16:09:41.386" v="947" actId="20577"/>
          <ac:spMkLst>
            <pc:docMk/>
            <pc:sldMk cId="1114946561" sldId="1836"/>
            <ac:spMk id="2" creationId="{87322391-14FE-2203-4A65-743BFD51414C}"/>
          </ac:spMkLst>
        </pc:spChg>
      </pc:sldChg>
      <pc:sldChg chg="addSp delSp modSp new mod">
        <pc:chgData name="Beverley Jones" userId="902ebd1c-631c-4f88-908a-acb65098e710" providerId="ADAL" clId="{1CA06733-876B-484B-A632-0D5728CCC886}" dt="2025-09-22T10:22:32.379" v="555" actId="13926"/>
        <pc:sldMkLst>
          <pc:docMk/>
          <pc:sldMk cId="2019451716" sldId="1837"/>
        </pc:sldMkLst>
        <pc:spChg chg="add del mod">
          <ac:chgData name="Beverley Jones" userId="902ebd1c-631c-4f88-908a-acb65098e710" providerId="ADAL" clId="{1CA06733-876B-484B-A632-0D5728CCC886}" dt="2025-09-22T10:15:31.844" v="534" actId="11529"/>
          <ac:spMkLst>
            <pc:docMk/>
            <pc:sldMk cId="2019451716" sldId="1837"/>
            <ac:spMk id="6" creationId="{2431CBB1-A926-AB1E-2C5C-B2475989CF10}"/>
          </ac:spMkLst>
        </pc:spChg>
        <pc:spChg chg="add del mod">
          <ac:chgData name="Beverley Jones" userId="902ebd1c-631c-4f88-908a-acb65098e710" providerId="ADAL" clId="{1CA06733-876B-484B-A632-0D5728CCC886}" dt="2025-09-22T10:16:48.356" v="547" actId="11529"/>
          <ac:spMkLst>
            <pc:docMk/>
            <pc:sldMk cId="2019451716" sldId="1837"/>
            <ac:spMk id="7" creationId="{5734132C-C21D-CCDC-2C30-3649E3B46B0D}"/>
          </ac:spMkLst>
        </pc:spChg>
        <pc:spChg chg="add mod">
          <ac:chgData name="Beverley Jones" userId="902ebd1c-631c-4f88-908a-acb65098e710" providerId="ADAL" clId="{1CA06733-876B-484B-A632-0D5728CCC886}" dt="2025-09-22T10:16:46.316" v="543" actId="1076"/>
          <ac:spMkLst>
            <pc:docMk/>
            <pc:sldMk cId="2019451716" sldId="1837"/>
            <ac:spMk id="8" creationId="{394F9D8A-484A-62EF-A218-AD07CA11D8D0}"/>
          </ac:spMkLst>
        </pc:spChg>
        <pc:spChg chg="add mod">
          <ac:chgData name="Beverley Jones" userId="902ebd1c-631c-4f88-908a-acb65098e710" providerId="ADAL" clId="{1CA06733-876B-484B-A632-0D5728CCC886}" dt="2025-09-22T10:22:32.379" v="555" actId="13926"/>
          <ac:spMkLst>
            <pc:docMk/>
            <pc:sldMk cId="2019451716" sldId="1837"/>
            <ac:spMk id="9" creationId="{6C51640D-112E-771B-1DAD-78B55186B2A9}"/>
          </ac:spMkLst>
        </pc:spChg>
        <pc:spChg chg="add del mod">
          <ac:chgData name="Beverley Jones" userId="902ebd1c-631c-4f88-908a-acb65098e710" providerId="ADAL" clId="{1CA06733-876B-484B-A632-0D5728CCC886}" dt="2025-09-22T10:19:16.349" v="553" actId="478"/>
          <ac:spMkLst>
            <pc:docMk/>
            <pc:sldMk cId="2019451716" sldId="1837"/>
            <ac:spMk id="11" creationId="{E2A8AD33-42CD-5EDB-5D9A-5F1465334CBB}"/>
          </ac:spMkLst>
        </pc:spChg>
        <pc:picChg chg="add mod">
          <ac:chgData name="Beverley Jones" userId="902ebd1c-631c-4f88-908a-acb65098e710" providerId="ADAL" clId="{1CA06733-876B-484B-A632-0D5728CCC886}" dt="2025-09-22T10:09:16.937" v="335" actId="14100"/>
          <ac:picMkLst>
            <pc:docMk/>
            <pc:sldMk cId="2019451716" sldId="1837"/>
            <ac:picMk id="5" creationId="{B0D51FED-C4BF-494E-B511-D38E909E6221}"/>
          </ac:picMkLst>
        </pc:picChg>
        <pc:picChg chg="add">
          <ac:chgData name="Beverley Jones" userId="902ebd1c-631c-4f88-908a-acb65098e710" providerId="ADAL" clId="{1CA06733-876B-484B-A632-0D5728CCC886}" dt="2025-09-22T10:17:23.879" v="550"/>
          <ac:picMkLst>
            <pc:docMk/>
            <pc:sldMk cId="2019451716" sldId="1837"/>
            <ac:picMk id="10" creationId="{47F0CB5B-2C2B-AE1B-1F15-52DF509EBF1B}"/>
          </ac:picMkLst>
        </pc:picChg>
      </pc:sldChg>
      <pc:sldChg chg="addSp modSp new mod">
        <pc:chgData name="Beverley Jones" userId="902ebd1c-631c-4f88-908a-acb65098e710" providerId="ADAL" clId="{1CA06733-876B-484B-A632-0D5728CCC886}" dt="2025-09-22T10:42:42.414" v="928" actId="1076"/>
        <pc:sldMkLst>
          <pc:docMk/>
          <pc:sldMk cId="3556132748" sldId="1838"/>
        </pc:sldMkLst>
        <pc:spChg chg="mod">
          <ac:chgData name="Beverley Jones" userId="902ebd1c-631c-4f88-908a-acb65098e710" providerId="ADAL" clId="{1CA06733-876B-484B-A632-0D5728CCC886}" dt="2025-09-22T10:31:58.602" v="685" actId="255"/>
          <ac:spMkLst>
            <pc:docMk/>
            <pc:sldMk cId="3556132748" sldId="1838"/>
            <ac:spMk id="2" creationId="{AF8B03DA-E2FD-9D1E-F553-91826CD5F58E}"/>
          </ac:spMkLst>
        </pc:spChg>
        <pc:spChg chg="mod">
          <ac:chgData name="Beverley Jones" userId="902ebd1c-631c-4f88-908a-acb65098e710" providerId="ADAL" clId="{1CA06733-876B-484B-A632-0D5728CCC886}" dt="2025-09-22T10:42:42.414" v="928" actId="1076"/>
          <ac:spMkLst>
            <pc:docMk/>
            <pc:sldMk cId="3556132748" sldId="1838"/>
            <ac:spMk id="3" creationId="{A51A7B2F-BC19-3C15-EDF8-1CC1DEB57B57}"/>
          </ac:spMkLst>
        </pc:spChg>
        <pc:picChg chg="add mod">
          <ac:chgData name="Beverley Jones" userId="902ebd1c-631c-4f88-908a-acb65098e710" providerId="ADAL" clId="{1CA06733-876B-484B-A632-0D5728CCC886}" dt="2025-09-22T10:23:03.451" v="557" actId="1076"/>
          <ac:picMkLst>
            <pc:docMk/>
            <pc:sldMk cId="3556132748" sldId="1838"/>
            <ac:picMk id="5" creationId="{282AB20D-EBAD-7FE9-0B30-818274EB6297}"/>
          </ac:picMkLst>
        </pc:picChg>
      </pc:sldChg>
      <pc:sldChg chg="addSp delSp modSp new mod">
        <pc:chgData name="Beverley Jones" userId="902ebd1c-631c-4f88-908a-acb65098e710" providerId="ADAL" clId="{1CA06733-876B-484B-A632-0D5728CCC886}" dt="2025-09-22T10:40:19.905" v="926" actId="1076"/>
        <pc:sldMkLst>
          <pc:docMk/>
          <pc:sldMk cId="2206222446" sldId="1839"/>
        </pc:sldMkLst>
        <pc:spChg chg="mod">
          <ac:chgData name="Beverley Jones" userId="902ebd1c-631c-4f88-908a-acb65098e710" providerId="ADAL" clId="{1CA06733-876B-484B-A632-0D5728CCC886}" dt="2025-09-22T10:37:49.736" v="876" actId="20577"/>
          <ac:spMkLst>
            <pc:docMk/>
            <pc:sldMk cId="2206222446" sldId="1839"/>
            <ac:spMk id="2" creationId="{8AEFBC97-732C-9B75-15FD-371B83257509}"/>
          </ac:spMkLst>
        </pc:spChg>
        <pc:spChg chg="del mod">
          <ac:chgData name="Beverley Jones" userId="902ebd1c-631c-4f88-908a-acb65098e710" providerId="ADAL" clId="{1CA06733-876B-484B-A632-0D5728CCC886}" dt="2025-09-22T10:35:23.007" v="828" actId="22"/>
          <ac:spMkLst>
            <pc:docMk/>
            <pc:sldMk cId="2206222446" sldId="1839"/>
            <ac:spMk id="3" creationId="{642F648F-69DB-0382-6EC4-4EF8424CD153}"/>
          </ac:spMkLst>
        </pc:spChg>
        <pc:spChg chg="add del mod">
          <ac:chgData name="Beverley Jones" userId="902ebd1c-631c-4f88-908a-acb65098e710" providerId="ADAL" clId="{1CA06733-876B-484B-A632-0D5728CCC886}" dt="2025-09-22T10:40:02.875" v="923"/>
          <ac:spMkLst>
            <pc:docMk/>
            <pc:sldMk cId="2206222446" sldId="1839"/>
            <ac:spMk id="6" creationId="{B803E566-49C9-0BF7-D720-77516BC5FFC5}"/>
          </ac:spMkLst>
        </pc:spChg>
        <pc:spChg chg="add mod">
          <ac:chgData name="Beverley Jones" userId="902ebd1c-631c-4f88-908a-acb65098e710" providerId="ADAL" clId="{1CA06733-876B-484B-A632-0D5728CCC886}" dt="2025-09-22T10:40:19.905" v="926" actId="1076"/>
          <ac:spMkLst>
            <pc:docMk/>
            <pc:sldMk cId="2206222446" sldId="1839"/>
            <ac:spMk id="7" creationId="{CE2A7E17-97BF-673A-F9C7-997C1FD93342}"/>
          </ac:spMkLst>
        </pc:spChg>
        <pc:picChg chg="add mod ord">
          <ac:chgData name="Beverley Jones" userId="902ebd1c-631c-4f88-908a-acb65098e710" providerId="ADAL" clId="{1CA06733-876B-484B-A632-0D5728CCC886}" dt="2025-09-22T10:35:56.521" v="833" actId="1076"/>
          <ac:picMkLst>
            <pc:docMk/>
            <pc:sldMk cId="2206222446" sldId="1839"/>
            <ac:picMk id="5" creationId="{A9D5DFC9-689F-6E8B-E149-92AC2633039A}"/>
          </ac:picMkLst>
        </pc:picChg>
      </pc:sldChg>
      <pc:sldChg chg="addSp delSp modSp add del mod">
        <pc:chgData name="Beverley Jones" userId="902ebd1c-631c-4f88-908a-acb65098e710" providerId="ADAL" clId="{1CA06733-876B-484B-A632-0D5728CCC886}" dt="2025-09-22T10:38:16.076" v="908" actId="2696"/>
        <pc:sldMkLst>
          <pc:docMk/>
          <pc:sldMk cId="1140815816" sldId="1840"/>
        </pc:sldMkLst>
        <pc:spChg chg="del mod">
          <ac:chgData name="Beverley Jones" userId="902ebd1c-631c-4f88-908a-acb65098e710" providerId="ADAL" clId="{1CA06733-876B-484B-A632-0D5728CCC886}" dt="2025-09-22T10:38:10.842" v="907" actId="478"/>
          <ac:spMkLst>
            <pc:docMk/>
            <pc:sldMk cId="1140815816" sldId="1840"/>
            <ac:spMk id="2" creationId="{C13B7668-593E-1F2E-5556-17355C434CB9}"/>
          </ac:spMkLst>
        </pc:spChg>
        <pc:spChg chg="add mod">
          <ac:chgData name="Beverley Jones" userId="902ebd1c-631c-4f88-908a-acb65098e710" providerId="ADAL" clId="{1CA06733-876B-484B-A632-0D5728CCC886}" dt="2025-09-22T10:37:09.451" v="844" actId="14100"/>
          <ac:spMkLst>
            <pc:docMk/>
            <pc:sldMk cId="1140815816" sldId="1840"/>
            <ac:spMk id="4" creationId="{E28833AE-EEB0-7D8E-D0BC-92535DCF2AC7}"/>
          </ac:spMkLst>
        </pc:spChg>
        <pc:spChg chg="del mod">
          <ac:chgData name="Beverley Jones" userId="902ebd1c-631c-4f88-908a-acb65098e710" providerId="ADAL" clId="{1CA06733-876B-484B-A632-0D5728CCC886}" dt="2025-09-22T10:37:01.098" v="842"/>
          <ac:spMkLst>
            <pc:docMk/>
            <pc:sldMk cId="1140815816" sldId="1840"/>
            <ac:spMk id="6" creationId="{FB4F62AC-DF4B-7671-1C61-268508E2DFC8}"/>
          </ac:spMkLst>
        </pc:spChg>
        <pc:spChg chg="add mod">
          <ac:chgData name="Beverley Jones" userId="902ebd1c-631c-4f88-908a-acb65098e710" providerId="ADAL" clId="{1CA06733-876B-484B-A632-0D5728CCC886}" dt="2025-09-22T10:38:10.842" v="907" actId="478"/>
          <ac:spMkLst>
            <pc:docMk/>
            <pc:sldMk cId="1140815816" sldId="1840"/>
            <ac:spMk id="8" creationId="{1841C4AA-0B05-2F57-E960-6849072E19B9}"/>
          </ac:spMkLst>
        </pc:spChg>
        <pc:picChg chg="del">
          <ac:chgData name="Beverley Jones" userId="902ebd1c-631c-4f88-908a-acb65098e710" providerId="ADAL" clId="{1CA06733-876B-484B-A632-0D5728CCC886}" dt="2025-09-22T10:36:48.128" v="837" actId="478"/>
          <ac:picMkLst>
            <pc:docMk/>
            <pc:sldMk cId="1140815816" sldId="1840"/>
            <ac:picMk id="5" creationId="{4129442D-9C03-5435-480E-5FDF66419888}"/>
          </ac:picMkLst>
        </pc:picChg>
      </pc:sldChg>
      <pc:sldChg chg="addSp delSp modSp add mod modClrScheme chgLayout">
        <pc:chgData name="Beverley Jones" userId="902ebd1c-631c-4f88-908a-acb65098e710" providerId="ADAL" clId="{1CA06733-876B-484B-A632-0D5728CCC886}" dt="2025-09-22T10:40:26.683" v="927" actId="1076"/>
        <pc:sldMkLst>
          <pc:docMk/>
          <pc:sldMk cId="4001763739" sldId="1840"/>
        </pc:sldMkLst>
        <pc:spChg chg="mod">
          <ac:chgData name="Beverley Jones" userId="902ebd1c-631c-4f88-908a-acb65098e710" providerId="ADAL" clId="{1CA06733-876B-484B-A632-0D5728CCC886}" dt="2025-09-22T10:39:09.838" v="917" actId="26606"/>
          <ac:spMkLst>
            <pc:docMk/>
            <pc:sldMk cId="4001763739" sldId="1840"/>
            <ac:spMk id="2" creationId="{98222581-2E33-0103-E661-C4659EE3D6FB}"/>
          </ac:spMkLst>
        </pc:spChg>
        <pc:spChg chg="add del mod">
          <ac:chgData name="Beverley Jones" userId="902ebd1c-631c-4f88-908a-acb65098e710" providerId="ADAL" clId="{1CA06733-876B-484B-A632-0D5728CCC886}" dt="2025-09-22T10:39:01.187" v="916" actId="22"/>
          <ac:spMkLst>
            <pc:docMk/>
            <pc:sldMk cId="4001763739" sldId="1840"/>
            <ac:spMk id="4" creationId="{0FC96C9A-EB32-4CEF-65C6-AF586C5D0949}"/>
          </ac:spMkLst>
        </pc:spChg>
        <pc:spChg chg="del mod">
          <ac:chgData name="Beverley Jones" userId="902ebd1c-631c-4f88-908a-acb65098e710" providerId="ADAL" clId="{1CA06733-876B-484B-A632-0D5728CCC886}" dt="2025-09-22T10:38:33.049" v="914"/>
          <ac:spMkLst>
            <pc:docMk/>
            <pc:sldMk cId="4001763739" sldId="1840"/>
            <ac:spMk id="6" creationId="{FC1057AD-4353-BE22-385E-CC3B31368DB6}"/>
          </ac:spMkLst>
        </pc:spChg>
        <pc:spChg chg="add mod">
          <ac:chgData name="Beverley Jones" userId="902ebd1c-631c-4f88-908a-acb65098e710" providerId="ADAL" clId="{1CA06733-876B-484B-A632-0D5728CCC886}" dt="2025-09-22T10:40:26.683" v="927" actId="1076"/>
          <ac:spMkLst>
            <pc:docMk/>
            <pc:sldMk cId="4001763739" sldId="1840"/>
            <ac:spMk id="9" creationId="{2456ADF2-DC5E-A7CD-212B-03E4FBB60030}"/>
          </ac:spMkLst>
        </pc:spChg>
        <pc:picChg chg="del">
          <ac:chgData name="Beverley Jones" userId="902ebd1c-631c-4f88-908a-acb65098e710" providerId="ADAL" clId="{1CA06733-876B-484B-A632-0D5728CCC886}" dt="2025-09-22T10:38:23.990" v="910" actId="478"/>
          <ac:picMkLst>
            <pc:docMk/>
            <pc:sldMk cId="4001763739" sldId="1840"/>
            <ac:picMk id="5" creationId="{11E6D1B2-81BB-08C5-5114-CBD888D6E348}"/>
          </ac:picMkLst>
        </pc:picChg>
        <pc:picChg chg="add mod ord">
          <ac:chgData name="Beverley Jones" userId="902ebd1c-631c-4f88-908a-acb65098e710" providerId="ADAL" clId="{1CA06733-876B-484B-A632-0D5728CCC886}" dt="2025-09-22T10:39:09.838" v="917" actId="26606"/>
          <ac:picMkLst>
            <pc:docMk/>
            <pc:sldMk cId="4001763739" sldId="1840"/>
            <ac:picMk id="8" creationId="{A6FC4E85-CC74-794D-A0F7-BDD222C0B0BB}"/>
          </ac:picMkLst>
        </pc:picChg>
      </pc:sldChg>
    </pc:docChg>
  </pc:docChgLst>
  <pc:docChgLst>
    <pc:chgData name="Dan Steele" userId="S::dan.steele@shropshire.gov.uk::dc1c7a58-2481-4c2a-85bc-d2192f9d796e" providerId="AD" clId="Web-{FCFFEF73-4B59-4B83-332B-E1BDE8111667}"/>
    <pc:docChg chg="modSld">
      <pc:chgData name="Dan Steele" userId="S::dan.steele@shropshire.gov.uk::dc1c7a58-2481-4c2a-85bc-d2192f9d796e" providerId="AD" clId="Web-{FCFFEF73-4B59-4B83-332B-E1BDE8111667}" dt="2025-09-19T09:03:47.338" v="17" actId="1076"/>
      <pc:docMkLst>
        <pc:docMk/>
      </pc:docMkLst>
      <pc:sldChg chg="modSp">
        <pc:chgData name="Dan Steele" userId="S::dan.steele@shropshire.gov.uk::dc1c7a58-2481-4c2a-85bc-d2192f9d796e" providerId="AD" clId="Web-{FCFFEF73-4B59-4B83-332B-E1BDE8111667}" dt="2025-09-19T09:02:38.320" v="2" actId="14100"/>
        <pc:sldMkLst>
          <pc:docMk/>
          <pc:sldMk cId="3421260991" sldId="283"/>
        </pc:sldMkLst>
      </pc:sldChg>
      <pc:sldChg chg="addSp delSp modSp">
        <pc:chgData name="Dan Steele" userId="S::dan.steele@shropshire.gov.uk::dc1c7a58-2481-4c2a-85bc-d2192f9d796e" providerId="AD" clId="Web-{FCFFEF73-4B59-4B83-332B-E1BDE8111667}" dt="2025-09-19T09:03:47.338" v="17" actId="1076"/>
        <pc:sldMkLst>
          <pc:docMk/>
          <pc:sldMk cId="61468741" sldId="286"/>
        </pc:sldMkLst>
        <pc:spChg chg="mod">
          <ac:chgData name="Dan Steele" userId="S::dan.steele@shropshire.gov.uk::dc1c7a58-2481-4c2a-85bc-d2192f9d796e" providerId="AD" clId="Web-{FCFFEF73-4B59-4B83-332B-E1BDE8111667}" dt="2025-09-19T09:03:10.462" v="3" actId="1076"/>
          <ac:spMkLst>
            <pc:docMk/>
            <pc:sldMk cId="61468741" sldId="286"/>
            <ac:spMk id="4" creationId="{99B846AF-E9A1-33B0-9B51-2845E8B62723}"/>
          </ac:spMkLst>
        </pc:spChg>
        <pc:spChg chg="mod">
          <ac:chgData name="Dan Steele" userId="S::dan.steele@shropshire.gov.uk::dc1c7a58-2481-4c2a-85bc-d2192f9d796e" providerId="AD" clId="Web-{FCFFEF73-4B59-4B83-332B-E1BDE8111667}" dt="2025-09-19T09:03:15.337" v="4" actId="1076"/>
          <ac:spMkLst>
            <pc:docMk/>
            <pc:sldMk cId="61468741" sldId="286"/>
            <ac:spMk id="5" creationId="{1C120503-6770-6BC0-0A33-28B28EA07D21}"/>
          </ac:spMkLst>
        </pc:spChg>
        <pc:spChg chg="add mod">
          <ac:chgData name="Dan Steele" userId="S::dan.steele@shropshire.gov.uk::dc1c7a58-2481-4c2a-85bc-d2192f9d796e" providerId="AD" clId="Web-{FCFFEF73-4B59-4B83-332B-E1BDE8111667}" dt="2025-09-19T09:03:47.338" v="17" actId="1076"/>
          <ac:spMkLst>
            <pc:docMk/>
            <pc:sldMk cId="61468741" sldId="286"/>
            <ac:spMk id="6" creationId="{5BB4AB2F-388A-7788-0D05-0ADFD81DCA17}"/>
          </ac:spMkLst>
        </pc:spChg>
      </pc:sldChg>
    </pc:docChg>
  </pc:docChgLst>
  <pc:docChgLst>
    <pc:chgData name="Charlotte Percival" userId="S::charlotte.percival@shropshire.gov.uk::6a18d9e2-2759-42e3-acb2-2ae02865ad14" providerId="AD" clId="Web-{BEDB4646-0613-DD7C-6B99-A29F21179D1D}"/>
    <pc:docChg chg="modSld">
      <pc:chgData name="Charlotte Percival" userId="S::charlotte.percival@shropshire.gov.uk::6a18d9e2-2759-42e3-acb2-2ae02865ad14" providerId="AD" clId="Web-{BEDB4646-0613-DD7C-6B99-A29F21179D1D}" dt="2025-09-19T15:53:22.801" v="21" actId="20577"/>
      <pc:docMkLst>
        <pc:docMk/>
      </pc:docMkLst>
      <pc:sldChg chg="modSp">
        <pc:chgData name="Charlotte Percival" userId="S::charlotte.percival@shropshire.gov.uk::6a18d9e2-2759-42e3-acb2-2ae02865ad14" providerId="AD" clId="Web-{BEDB4646-0613-DD7C-6B99-A29F21179D1D}" dt="2025-09-19T15:53:22.801" v="21" actId="20577"/>
        <pc:sldMkLst>
          <pc:docMk/>
          <pc:sldMk cId="3408349969" sldId="257"/>
        </pc:sldMkLst>
        <pc:spChg chg="mod">
          <ac:chgData name="Charlotte Percival" userId="S::charlotte.percival@shropshire.gov.uk::6a18d9e2-2759-42e3-acb2-2ae02865ad14" providerId="AD" clId="Web-{BEDB4646-0613-DD7C-6B99-A29F21179D1D}" dt="2025-09-19T15:53:22.801" v="21" actId="20577"/>
          <ac:spMkLst>
            <pc:docMk/>
            <pc:sldMk cId="3408349969" sldId="257"/>
            <ac:spMk id="8" creationId="{9CA132DE-BA3C-60AA-5A0B-C9CD8F9F46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5DD2-F726-4C75-A460-E7CD1674101F}" type="datetimeFigureOut"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D94-A5AA-45B0-9195-F8E5F2D27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7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AR Add 15 minute break / networking?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298A-740F-30D3-FD51-16D33C9D5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A514F-1B60-10EE-4BC5-37628975F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B989DE-DBF5-7208-3285-DD344BA09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B2FEA-7328-8732-0275-A926647EC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7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03260-8BEB-EAE0-4006-DB7915CE2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ACF58-1825-0518-6DAB-952C71539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6F97E-BDBE-53D3-78DC-2EC168304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015DD-3B99-3142-7618-9EBD8B5B4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4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B1DE-B83B-C3D4-5024-D2B5725F4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7F23E-8F23-C991-75F5-AAF43E612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A9F92-F753-00B1-C2B8-233967B10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B50CC-A45D-2803-AB57-2BB572CE5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9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E11E7-1F30-EFC7-EB07-E0E9064C5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F41A3-2B7E-4667-8CD7-5881090D3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FCD12-B28C-3739-2E09-13932A1E4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3EB7-BC83-6532-9916-846C4F87E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2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095C7-F2FB-4A31-5FC6-D242A3A5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4D274-986D-91EF-9680-1C33AA97C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29688D-AA08-1768-CD3D-844E98581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D070C-58BA-4D88-2B4D-E04FFE4C8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50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374B6-78E5-ADBC-6A95-BAD36567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8FAA0-DBF3-E847-9239-2928A856F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33CFA-C3F0-8AC0-2344-4A5AF91DB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099E2-FD09-35A4-B964-6E0AA9CF9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CEFF5-8263-C947-8802-734077B0C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3213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992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51"/>
            <a:ext cx="3868340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992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51"/>
            <a:ext cx="3887391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CE5-F605-EF47-AC07-5BCA96F3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2" r:id="rId9"/>
    <p:sldLayoutId id="2147483716" r:id="rId10"/>
    <p:sldLayoutId id="2147483717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8" r:id="rId18"/>
    <p:sldLayoutId id="2147483719" r:id="rId19"/>
    <p:sldLayoutId id="2147483695" r:id="rId20"/>
    <p:sldLayoutId id="2147483696" r:id="rId21"/>
    <p:sldLayoutId id="2147483710" r:id="rId22"/>
    <p:sldLayoutId id="2147483711" r:id="rId23"/>
    <p:sldLayoutId id="214748371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ropshirelg.net/safeguarding-and-child-protection/early-years-and-schools-safeguarding-policies-and-guidance/operation-encompas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ydllPI56A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QZP-BVkTCQk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shropshirelg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ropshirelg.net/early-years-information/cpd-early-years/cpd-schedule-and-booking-information-2024-202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FFB8-A07F-013A-E4A2-5C9CFAECE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73" y="818887"/>
            <a:ext cx="7772400" cy="2798955"/>
          </a:xfrm>
        </p:spPr>
        <p:txBody>
          <a:bodyPr/>
          <a:lstStyle/>
          <a:p>
            <a:pPr algn="ctr"/>
            <a:r>
              <a:rPr lang="en-US" sz="3200"/>
              <a:t>Early Years Network Meeting</a:t>
            </a:r>
            <a:br>
              <a:rPr lang="en-US" sz="3200"/>
            </a:br>
            <a:r>
              <a:rPr lang="en-US" sz="2400" b="0"/>
              <a:t>(All settings 0-4 years)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6C697-4BB9-E466-B0F7-8BB1F2412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006" y="2875158"/>
            <a:ext cx="7829550" cy="2128022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Tuesday 23rd September 2025</a:t>
            </a:r>
          </a:p>
          <a:p>
            <a:pPr algn="ctr"/>
            <a:r>
              <a:rPr lang="en-US" sz="2800"/>
              <a:t>19:00 – 20:30 </a:t>
            </a:r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2973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7C8DC-A8CA-B548-5A85-958E42F6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ABFF-0CA7-E96F-3035-4DF7B14F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sz="3200" dirty="0"/>
              <a:t>Early Years Provider Agreement: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C15030-08FB-E5CC-D66C-80B8A6CC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7441"/>
            <a:ext cx="7886700" cy="414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 dirty="0">
                <a:ea typeface="Aptos" panose="020B0004020202020204" pitchFamily="34" charset="0"/>
              </a:rPr>
              <a:t>Shared by Friday 26</a:t>
            </a:r>
            <a:r>
              <a:rPr lang="en-GB" sz="1900" kern="100" baseline="30000" dirty="0">
                <a:ea typeface="Aptos" panose="020B0004020202020204" pitchFamily="34" charset="0"/>
              </a:rPr>
              <a:t>th</a:t>
            </a:r>
            <a:r>
              <a:rPr lang="en-GB" sz="1900" kern="100" dirty="0">
                <a:ea typeface="Aptos" panose="020B0004020202020204" pitchFamily="34" charset="0"/>
              </a:rPr>
              <a:t> September 2025 with all settings (SLG)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 dirty="0">
                <a:latin typeface="Arial"/>
                <a:ea typeface="Aptos" panose="020B0004020202020204" pitchFamily="34" charset="0"/>
                <a:cs typeface="Arial"/>
              </a:rPr>
              <a:t>Links to SLG page will be sent out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 dirty="0">
                <a:latin typeface="Arial"/>
                <a:ea typeface="Aptos" panose="020B0004020202020204" pitchFamily="34" charset="0"/>
                <a:cs typeface="Arial"/>
              </a:rPr>
              <a:t>Please review, sign and return to us by email by </a:t>
            </a:r>
            <a:r>
              <a:rPr lang="en-GB" sz="1900" u="sng" kern="100" dirty="0">
                <a:latin typeface="Arial"/>
                <a:ea typeface="Aptos" panose="020B0004020202020204" pitchFamily="34" charset="0"/>
                <a:cs typeface="Arial"/>
              </a:rPr>
              <a:t>24</a:t>
            </a:r>
            <a:r>
              <a:rPr lang="en-GB" sz="1900" u="sng" kern="100" baseline="30000" dirty="0">
                <a:latin typeface="Arial"/>
                <a:ea typeface="Aptos" panose="020B0004020202020204" pitchFamily="34" charset="0"/>
                <a:cs typeface="Arial"/>
              </a:rPr>
              <a:t>th</a:t>
            </a:r>
            <a:r>
              <a:rPr lang="en-GB" sz="1900" u="sng" kern="100" dirty="0">
                <a:latin typeface="Arial"/>
                <a:ea typeface="Aptos" panose="020B0004020202020204" pitchFamily="34" charset="0"/>
                <a:cs typeface="Arial"/>
              </a:rPr>
              <a:t> October 2025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b="1" kern="100" dirty="0">
                <a:highlight>
                  <a:srgbClr val="FFFF00"/>
                </a:highlight>
                <a:latin typeface="Arial"/>
                <a:ea typeface="Aptos" panose="020B0004020202020204" pitchFamily="34" charset="0"/>
                <a:cs typeface="Arial"/>
              </a:rPr>
              <a:t>No Signed Agreement = No funding (DfE Ruling)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9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9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 dirty="0">
                <a:ea typeface="Aptos" panose="020B0004020202020204" pitchFamily="34" charset="0"/>
              </a:rPr>
              <a:t>If you have any questions or queries, </a:t>
            </a:r>
            <a:r>
              <a:rPr lang="en-GB" sz="1900" u="sng" kern="100" dirty="0">
                <a:ea typeface="Aptos" panose="020B0004020202020204" pitchFamily="34" charset="0"/>
              </a:rPr>
              <a:t>Dan.Steele@shropshire.gov.uk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AutoShape 2" descr="Image result for Signed document clip art">
            <a:extLst>
              <a:ext uri="{FF2B5EF4-FFF2-40B4-BE49-F238E27FC236}">
                <a16:creationId xmlns:a16="http://schemas.microsoft.com/office/drawing/2014/main" id="{FB1B2A2D-8CBA-3983-4F6B-B1C893D9A0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A9D8D-755A-2B0C-30BD-0F32E1F8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78" t="9596" r="4747" b="13477"/>
          <a:stretch>
            <a:fillRect/>
          </a:stretch>
        </p:blipFill>
        <p:spPr>
          <a:xfrm>
            <a:off x="6696050" y="3953096"/>
            <a:ext cx="2334491" cy="17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7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C62D-DA13-9F1A-2DD8-CDE5D4D7C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54" y="2006531"/>
            <a:ext cx="8346775" cy="41704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Changes to Operation Encompass Notifications </a:t>
            </a:r>
            <a:endParaRPr lang="en-US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Information on Shropshire Learning Gateway has been updated </a:t>
            </a:r>
            <a:endParaRPr lang="en-GB"/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  <a:hlinkClick r:id="rId2"/>
              </a:rPr>
              <a:t>Operation Encompass | Shropshire Learning Gateway</a:t>
            </a:r>
            <a:endParaRPr lang="en-GB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Raising awareness in safeguarding and protecting children training </a:t>
            </a:r>
          </a:p>
          <a:p>
            <a:pPr marL="0" indent="0">
              <a:buNone/>
            </a:pPr>
            <a:r>
              <a:rPr lang="en-GB" sz="2000">
                <a:latin typeface="Arial"/>
                <a:cs typeface="Arial"/>
              </a:rPr>
              <a:t>Reminder that all staff need to complete this training every 2 years so anyone that has done their training prior to end of September 2024 will need to complete it ASAP. </a:t>
            </a:r>
          </a:p>
          <a:p>
            <a:pPr marL="0" indent="0">
              <a:buNone/>
            </a:pPr>
            <a:endParaRPr lang="en-GB" sz="2000">
              <a:latin typeface="Arial"/>
              <a:cs typeface="Arial"/>
            </a:endParaRPr>
          </a:p>
          <a:p>
            <a:pPr marL="342900" indent="-342900"/>
            <a:endParaRPr lang="en-GB" sz="200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DCC0DB-533F-7E2B-AA8B-73C76D177301}"/>
              </a:ext>
            </a:extLst>
          </p:cNvPr>
          <p:cNvSpPr txBox="1">
            <a:spLocks/>
          </p:cNvSpPr>
          <p:nvPr/>
        </p:nvSpPr>
        <p:spPr>
          <a:xfrm>
            <a:off x="781050" y="1370742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87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dirty="0">
                <a:latin typeface="Arial"/>
                <a:cs typeface="Arial"/>
              </a:rPr>
              <a:t>Safeguarding Update: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1159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BC97-732C-9B75-15FD-371B8325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Changes from 10</a:t>
            </a:r>
            <a:r>
              <a:rPr lang="en-GB" sz="3200" baseline="30000" dirty="0"/>
              <a:t>th</a:t>
            </a:r>
            <a:r>
              <a:rPr lang="en-GB" sz="3200" dirty="0"/>
              <a:t> November 2025: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D5DFC9-689F-6E8B-E149-92AC26330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894" y="1991632"/>
            <a:ext cx="7304210" cy="41417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A7E17-97BF-673A-F9C7-997C1FD93342}"/>
              </a:ext>
            </a:extLst>
          </p:cNvPr>
          <p:cNvSpPr txBox="1"/>
          <p:nvPr/>
        </p:nvSpPr>
        <p:spPr>
          <a:xfrm>
            <a:off x="2160152" y="6074229"/>
            <a:ext cx="482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Ofsted inspections: evaluation areas and gradings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22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F165B-4ECD-D766-E1E5-0F162D6B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2581-2E33-0103-E661-C4659EE3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 anchor="ctr">
            <a:normAutofit/>
          </a:bodyPr>
          <a:lstStyle/>
          <a:p>
            <a:r>
              <a:rPr lang="en-GB" sz="3500"/>
              <a:t>Changes from 10</a:t>
            </a:r>
            <a:r>
              <a:rPr lang="en-GB" sz="3500" baseline="30000"/>
              <a:t>th</a:t>
            </a:r>
            <a:r>
              <a:rPr lang="en-GB" sz="3500"/>
              <a:t> November 2025: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FC4E85-CC74-794D-A0F7-BDD222C0B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32" y="2035285"/>
            <a:ext cx="7171735" cy="4141677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56ADF2-DC5E-A7CD-212B-03E4FBB60030}"/>
              </a:ext>
            </a:extLst>
          </p:cNvPr>
          <p:cNvSpPr txBox="1"/>
          <p:nvPr/>
        </p:nvSpPr>
        <p:spPr>
          <a:xfrm>
            <a:off x="2314189" y="6170838"/>
            <a:ext cx="425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Explainer: The Early years inspection toolkit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76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03DA-E2FD-9D1E-F553-91826CD5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Recent updates on the SLG: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7B2F-BC19-3C15-EDF8-1CC1DEB5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6770"/>
            <a:ext cx="9085942" cy="4141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hlinkClick r:id="rId2"/>
              </a:rPr>
              <a:t>https://www.shropshirelg.net</a:t>
            </a: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AB20D-EBAD-7FE9-0B30-818274EB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056" y="2799192"/>
            <a:ext cx="4825887" cy="3507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613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0A1A-25D8-F469-64D9-A2684AB1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D21D0-5FC9-1521-1333-A2501FE8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51FED-C4BF-494E-B511-D38E909E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6571" cy="6912428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6C51640D-112E-771B-1DAD-78B55186B2A9}"/>
              </a:ext>
            </a:extLst>
          </p:cNvPr>
          <p:cNvSpPr/>
          <p:nvPr/>
        </p:nvSpPr>
        <p:spPr>
          <a:xfrm>
            <a:off x="4259943" y="530497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45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9CB5-EEC4-4A3B-6119-049C8825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11" y="1082271"/>
            <a:ext cx="8607878" cy="634049"/>
          </a:xfrm>
        </p:spPr>
        <p:txBody>
          <a:bodyPr/>
          <a:lstStyle/>
          <a:p>
            <a:pPr algn="ctr"/>
            <a:r>
              <a:rPr lang="en-US" sz="3200" b="0">
                <a:latin typeface="Arial"/>
                <a:cs typeface="Arial"/>
              </a:rPr>
              <a:t>Dates for EY Network Meetings 2025 - 2026:</a:t>
            </a:r>
            <a:endParaRPr lang="en-US" sz="3200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9265-41A2-DC95-7E07-5BDF0CD8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6320"/>
            <a:ext cx="7886700" cy="4529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-Tuesday 4th November 2025 (online)</a:t>
            </a:r>
            <a:r>
              <a:rPr lang="en-US" sz="2400">
                <a:latin typeface="Arial"/>
                <a:cs typeface="Arial"/>
              </a:rPr>
              <a:t> </a:t>
            </a:r>
            <a:endParaRPr lang="en-US" sz="2400"/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  09:30 – 10:30 or 7pm – 8pm</a:t>
            </a:r>
            <a:endParaRPr lang="en-US" sz="2400"/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-</a:t>
            </a:r>
            <a:r>
              <a:rPr lang="en-US" sz="2400" b="1">
                <a:latin typeface="Arial"/>
                <a:cs typeface="Arial"/>
              </a:rPr>
              <a:t>Tuesday 10th February 2026 (online)</a:t>
            </a:r>
            <a:endParaRPr lang="en-US" sz="2400" b="1"/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 </a:t>
            </a:r>
            <a:r>
              <a:rPr lang="en-US" sz="2400">
                <a:latin typeface="Arial"/>
                <a:cs typeface="Arial"/>
              </a:rPr>
              <a:t>09:30 – 10:30 or 7pm – 8pm</a:t>
            </a:r>
            <a:endParaRPr lang="en-US" sz="24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-Wednesday 18th March 2026 (face-to-face)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 7pm – 8:30pm (Venue in Shrewsbury TBC)</a:t>
            </a:r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-Wednesday 13th May 2026 (online)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09:30 – 10:30 or 7pm – 8pm</a:t>
            </a:r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-Tuesday 14th July 2026 (face-to-face)</a:t>
            </a:r>
            <a:endParaRPr lang="en-US" sz="2400" b="1"/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7pm – 8:30pm (Venue in Shrewsbury TBC)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9A092-0A01-BF5C-69DA-6DEDC16D587A}"/>
              </a:ext>
            </a:extLst>
          </p:cNvPr>
          <p:cNvSpPr txBox="1"/>
          <p:nvPr/>
        </p:nvSpPr>
        <p:spPr>
          <a:xfrm>
            <a:off x="93106" y="6180010"/>
            <a:ext cx="63082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CPD Schedule and Booking Information 2024 - 2025 | Shropshire Learning Gateway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2391-14FE-2203-4A65-743BFD51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dirty="0">
                <a:latin typeface="Arial"/>
                <a:cs typeface="Arial"/>
              </a:rPr>
              <a:t>Agenda: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132DE-BA3C-60AA-5A0B-C9CD8F9F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12" y="1852391"/>
            <a:ext cx="8127638" cy="46500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Welcome (AR)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Setting Development Groups (AR)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Provider Agreement (DS)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Safeguarding Update (CP)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Ofsted’s Early Years’ inspection toolkit (BJ)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Updates on the SLG on your phone (BJ)</a:t>
            </a:r>
          </a:p>
          <a:p>
            <a:r>
              <a:rPr lang="en-GB" dirty="0">
                <a:latin typeface="Arial"/>
                <a:cs typeface="Arial"/>
              </a:rPr>
              <a:t>AOB (AR)</a:t>
            </a:r>
          </a:p>
          <a:p>
            <a:r>
              <a:rPr lang="en-GB" dirty="0">
                <a:latin typeface="Arial"/>
                <a:cs typeface="Arial"/>
              </a:rPr>
              <a:t>Dates of next meetings (AR)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4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123A-8D36-71C8-6E73-E2ED869D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    Setting Development Groups: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2BD6-B7FF-7A7F-AB88-D8769446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2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2391-14FE-2203-4A65-743BFD51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sz="3200" dirty="0"/>
              <a:t>Overview: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132DE-BA3C-60AA-5A0B-C9CD8F9F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7441"/>
            <a:ext cx="7886700" cy="414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General Reminders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3200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32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2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Provider Agreements </a:t>
            </a:r>
            <a:r>
              <a:rPr lang="en-GB" sz="3200" kern="100" dirty="0">
                <a:latin typeface="Arial"/>
                <a:ea typeface="Aptos" panose="020B0004020202020204" pitchFamily="34" charset="0"/>
                <a:cs typeface="Arial"/>
              </a:rPr>
              <a:t>launch, activity and feedback</a:t>
            </a:r>
            <a:endParaRPr lang="en-GB" sz="3200" kern="100" dirty="0">
              <a:effectLst/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900" kern="10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4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175E5-8751-7952-AF11-4C70B96B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F9B8-B28A-C790-1545-BB570C81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sz="3200"/>
              <a:t>General Reminders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4D5C8E-92DD-2A8F-24AA-280307C39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7441"/>
            <a:ext cx="7886700" cy="41416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0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Interim Headcounts- Please submit them by the deadlines set by the funding team. These are set out on the </a:t>
            </a:r>
            <a:r>
              <a:rPr lang="en-GB" sz="2000" kern="100" dirty="0">
                <a:latin typeface="Arial"/>
                <a:ea typeface="Aptos" panose="020B0004020202020204" pitchFamily="34" charset="0"/>
                <a:cs typeface="Arial"/>
              </a:rPr>
              <a:t>Provider portal home page and EY</a:t>
            </a:r>
            <a:r>
              <a:rPr lang="en-GB" sz="20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&amp; Childcare Providers teams site. If you don’t have access, let me know and we can add you.</a:t>
            </a:r>
          </a:p>
          <a:p>
            <a:pPr>
              <a:lnSpc>
                <a:spcPct val="114999"/>
              </a:lnSpc>
              <a:spcAft>
                <a:spcPts val="800"/>
              </a:spcAft>
            </a:pPr>
            <a:r>
              <a:rPr lang="en-GB" sz="2000" kern="100" dirty="0">
                <a:latin typeface="Arial"/>
                <a:ea typeface="Aptos" panose="020B0004020202020204" pitchFamily="34" charset="0"/>
                <a:cs typeface="Arial"/>
              </a:rPr>
              <a:t>Reminder: When completing 2 year old headcount please ensure you are entering hours in correct places. Ie 24U or working family (~500 errors). Guidance circulated by SJ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000" kern="100" dirty="0">
                <a:latin typeface="Arial"/>
                <a:ea typeface="Aptos" panose="020B0004020202020204" pitchFamily="34" charset="0"/>
                <a:cs typeface="Arial"/>
              </a:rPr>
              <a:t>Please ensure setting policies are up to date (Audits soon)</a:t>
            </a:r>
            <a:endParaRPr lang="en-GB" sz="2000" kern="100" dirty="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900" kern="100">
              <a:effectLst/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900" kern="10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53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8344F-D65B-6D5B-143B-279D6128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3036-7D9D-4A8D-884C-30219D15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sz="3200" dirty="0"/>
              <a:t>Early Years Provider Agreement: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4B6DE1-95FC-780A-E03B-4ADF97F03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7441"/>
            <a:ext cx="7886700" cy="414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ffectLst/>
                <a:ea typeface="Aptos" panose="020B0004020202020204" pitchFamily="34" charset="0"/>
              </a:rPr>
              <a:t>Statutory obligation between providers and LA’s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ffectLst/>
                <a:ea typeface="Aptos" panose="020B0004020202020204" pitchFamily="34" charset="0"/>
              </a:rPr>
              <a:t>Mirrors DfE Statutory guidance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a typeface="Aptos" panose="020B0004020202020204" pitchFamily="34" charset="0"/>
              </a:rPr>
              <a:t>In place to support settings and providers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ffectLst/>
                <a:ea typeface="Aptos" panose="020B0004020202020204" pitchFamily="34" charset="0"/>
              </a:rPr>
              <a:t>Updated annually (Addendums if necessary)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a typeface="Aptos" panose="020B0004020202020204" pitchFamily="34" charset="0"/>
              </a:rPr>
              <a:t>Peer reviewed within LA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ffectLst/>
                <a:ea typeface="Aptos" panose="020B0004020202020204" pitchFamily="34" charset="0"/>
              </a:rPr>
              <a:t>Quality Assured by Shropshire Partnership Board members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900" kern="10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2C1DD-D70E-F2C4-7598-401C8DD2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08" y="2114550"/>
            <a:ext cx="2743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E1B6-2B5F-2668-7C13-6FA00FB65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9041-A850-DD31-8753-1F757B8D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sz="3200" dirty="0"/>
              <a:t>Early Years Provider Agreement: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EB0298-CE69-80F0-0B01-7679AB7A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7441"/>
            <a:ext cx="7886700" cy="414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u="sng" kern="100">
                <a:effectLst/>
                <a:ea typeface="Aptos" panose="020B0004020202020204" pitchFamily="34" charset="0"/>
              </a:rPr>
              <a:t>With</a:t>
            </a:r>
            <a:r>
              <a:rPr lang="en-GB" sz="1900" kern="100">
                <a:effectLst/>
                <a:ea typeface="Aptos" panose="020B0004020202020204" pitchFamily="34" charset="0"/>
              </a:rPr>
              <a:t> you, rather than </a:t>
            </a:r>
            <a:r>
              <a:rPr lang="en-GB" sz="1900" u="sng" kern="100">
                <a:effectLst/>
                <a:ea typeface="Aptos" panose="020B0004020202020204" pitchFamily="34" charset="0"/>
              </a:rPr>
              <a:t>to</a:t>
            </a:r>
            <a:r>
              <a:rPr lang="en-GB" sz="1900" kern="100">
                <a:effectLst/>
                <a:ea typeface="Aptos" panose="020B0004020202020204" pitchFamily="34" charset="0"/>
              </a:rPr>
              <a:t> you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a typeface="Aptos" panose="020B0004020202020204" pitchFamily="34" charset="0"/>
              </a:rPr>
              <a:t>Please spend </a:t>
            </a:r>
            <a:r>
              <a:rPr lang="en-GB" sz="1900" b="1" u="sng" kern="100">
                <a:ea typeface="Aptos" panose="020B0004020202020204" pitchFamily="34" charset="0"/>
              </a:rPr>
              <a:t>15 minutes </a:t>
            </a:r>
            <a:r>
              <a:rPr lang="en-GB" sz="1900" kern="100">
                <a:ea typeface="Aptos" panose="020B0004020202020204" pitchFamily="34" charset="0"/>
              </a:rPr>
              <a:t>reviewing and discussing in groups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900" kern="10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900" kern="100">
                <a:effectLst/>
                <a:ea typeface="Aptos" panose="020B0004020202020204" pitchFamily="34" charset="0"/>
              </a:rPr>
              <a:t>Feedback and discussion is welcome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900" kern="10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4" name="Picture 3" descr="Stop Watch Clip Art">
            <a:extLst>
              <a:ext uri="{FF2B5EF4-FFF2-40B4-BE49-F238E27FC236}">
                <a16:creationId xmlns:a16="http://schemas.microsoft.com/office/drawing/2014/main" id="{A76D97C4-3F0B-FC64-19D3-5CB0EFC3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15" y="3180474"/>
            <a:ext cx="3219255" cy="30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283AF-4665-90A3-9A65-78121FA1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99B846AF-E9A1-33B0-9B51-2845E8B62723}"/>
              </a:ext>
            </a:extLst>
          </p:cNvPr>
          <p:cNvSpPr/>
          <p:nvPr/>
        </p:nvSpPr>
        <p:spPr>
          <a:xfrm rot="5400000">
            <a:off x="720888" y="1374380"/>
            <a:ext cx="1031331" cy="672200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20503-6770-6BC0-0A33-28B28EA07D21}"/>
              </a:ext>
            </a:extLst>
          </p:cNvPr>
          <p:cNvSpPr txBox="1"/>
          <p:nvPr/>
        </p:nvSpPr>
        <p:spPr>
          <a:xfrm>
            <a:off x="1569829" y="1857519"/>
            <a:ext cx="189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highlight>
                  <a:srgbClr val="FFFF00"/>
                </a:highlight>
              </a:rPr>
              <a:t>SCAN ME! 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BB4AB2F-388A-7788-0D05-0ADFD81DCA17}"/>
              </a:ext>
            </a:extLst>
          </p:cNvPr>
          <p:cNvSpPr txBox="1">
            <a:spLocks/>
          </p:cNvSpPr>
          <p:nvPr/>
        </p:nvSpPr>
        <p:spPr>
          <a:xfrm>
            <a:off x="899625" y="1195048"/>
            <a:ext cx="11090520" cy="3815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b="1" kern="100" dirty="0">
                <a:latin typeface="Arial"/>
                <a:ea typeface="Aptos" panose="020B0004020202020204" pitchFamily="34" charset="0"/>
                <a:cs typeface="Arial"/>
              </a:rPr>
              <a:t>Table 1: Section 1 and 2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b="1" kern="100" dirty="0">
                <a:latin typeface="Arial"/>
                <a:ea typeface="Aptos" panose="020B0004020202020204" pitchFamily="34" charset="0"/>
                <a:cs typeface="Arial"/>
              </a:rPr>
              <a:t>Table 2: Section 3 and 4 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b="1" kern="100" dirty="0">
                <a:latin typeface="Arial"/>
                <a:ea typeface="Aptos" panose="020B0004020202020204" pitchFamily="34" charset="0"/>
                <a:cs typeface="Arial"/>
              </a:rPr>
              <a:t>Table 3: Section 5 and 6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b="1" kern="100" dirty="0">
                <a:latin typeface="Arial"/>
                <a:ea typeface="Aptos" panose="020B0004020202020204" pitchFamily="34" charset="0"/>
                <a:cs typeface="Arial"/>
              </a:rPr>
              <a:t>Table 4: Section 7 and 8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b="1" kern="100" dirty="0">
                <a:latin typeface="Arial"/>
                <a:ea typeface="Aptos" panose="020B0004020202020204" pitchFamily="34" charset="0"/>
                <a:cs typeface="Arial"/>
              </a:rPr>
              <a:t>Table 5: Section 9 and 10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b="1" kern="100" dirty="0">
                <a:latin typeface="Arial"/>
                <a:ea typeface="Aptos" panose="020B0004020202020204" pitchFamily="34" charset="0"/>
                <a:cs typeface="Arial"/>
              </a:rPr>
              <a:t>Table 6: Section 11 and 12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2000" u="sng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2000" kern="100" dirty="0">
              <a:ea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2000" kern="100" dirty="0">
              <a:ea typeface="Aptos" panose="020B00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B5CEF9A3-7CD4-20D3-BAF1-919148E517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39" r="3478" b="201"/>
          <a:stretch>
            <a:fillRect/>
          </a:stretch>
        </p:blipFill>
        <p:spPr>
          <a:xfrm>
            <a:off x="219563" y="2522474"/>
            <a:ext cx="3844469" cy="36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FACEF-BE1E-EEB9-20A5-D5DC2A57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B0B7-4C9E-96A7-7A08-D3CE5672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sz="3200" dirty="0"/>
              <a:t>Early Years Provider Agreement: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3C114-35E0-8ADD-4114-9CD4FA166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8" y="1689106"/>
            <a:ext cx="7392306" cy="4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57bbdc-7c45-46d3-9322-786b8d3d81ce">
      <Terms xmlns="http://schemas.microsoft.com/office/infopath/2007/PartnerControls"/>
    </lcf76f155ced4ddcb4097134ff3c332f>
    <TaxCatchAll xmlns="7b37178d-3180-4666-a039-d1fc4f3c29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996ADB0966946831600928F749DA2" ma:contentTypeVersion="20" ma:contentTypeDescription="Create a new document." ma:contentTypeScope="" ma:versionID="412e7323e02b3346c8bb91cea3b291b0">
  <xsd:schema xmlns:xsd="http://www.w3.org/2001/XMLSchema" xmlns:xs="http://www.w3.org/2001/XMLSchema" xmlns:p="http://schemas.microsoft.com/office/2006/metadata/properties" xmlns:ns2="e557bbdc-7c45-46d3-9322-786b8d3d81ce" xmlns:ns3="7b37178d-3180-4666-a039-d1fc4f3c29c2" targetNamespace="http://schemas.microsoft.com/office/2006/metadata/properties" ma:root="true" ma:fieldsID="e39ae437d3595f08feb4a4ea31f28940" ns2:_="" ns3:_="">
    <xsd:import namespace="e557bbdc-7c45-46d3-9322-786b8d3d81ce"/>
    <xsd:import namespace="7b37178d-3180-4666-a039-d1fc4f3c2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7bbdc-7c45-46d3-9322-786b8d3d8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7178d-3180-4666-a039-d1fc4f3c2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b146ca-91f7-46e9-a266-5f2e7892c693}" ma:internalName="TaxCatchAll" ma:showField="CatchAllData" ma:web="7b37178d-3180-4666-a039-d1fc4f3c2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3F5AE8-28D6-406E-888B-DE59F1720A1E}">
  <ds:schemaRefs>
    <ds:schemaRef ds:uri="7b37178d-3180-4666-a039-d1fc4f3c29c2"/>
    <ds:schemaRef ds:uri="e557bbdc-7c45-46d3-9322-786b8d3d81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C85FE6-584F-4B5D-A2F1-686CD4B06AB4}">
  <ds:schemaRefs>
    <ds:schemaRef ds:uri="7b37178d-3180-4666-a039-d1fc4f3c29c2"/>
    <ds:schemaRef ds:uri="e557bbdc-7c45-46d3-9322-786b8d3d81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545</Words>
  <Application>Microsoft Office PowerPoint</Application>
  <PresentationFormat>On-screen Show (4:3)</PresentationFormat>
  <Paragraphs>109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Early Years Network Meeting (All settings 0-4 years)</vt:lpstr>
      <vt:lpstr>Agenda:</vt:lpstr>
      <vt:lpstr>    Setting Development Groups:</vt:lpstr>
      <vt:lpstr>Overview:</vt:lpstr>
      <vt:lpstr>General Reminders</vt:lpstr>
      <vt:lpstr>Early Years Provider Agreement:</vt:lpstr>
      <vt:lpstr>Early Years Provider Agreement:</vt:lpstr>
      <vt:lpstr>PowerPoint Presentation</vt:lpstr>
      <vt:lpstr>Early Years Provider Agreement:</vt:lpstr>
      <vt:lpstr>Early Years Provider Agreement:</vt:lpstr>
      <vt:lpstr>PowerPoint Presentation</vt:lpstr>
      <vt:lpstr>Changes from 10th November 2025:</vt:lpstr>
      <vt:lpstr>Changes from 10th November 2025:</vt:lpstr>
      <vt:lpstr>Recent updates on the SLG:</vt:lpstr>
      <vt:lpstr>PowerPoint Presentation</vt:lpstr>
      <vt:lpstr>Dates for EY Network Meetings 2025 - 2026: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Beverley Jones</cp:lastModifiedBy>
  <cp:revision>33</cp:revision>
  <dcterms:created xsi:type="dcterms:W3CDTF">2022-04-23T22:24:44Z</dcterms:created>
  <dcterms:modified xsi:type="dcterms:W3CDTF">2025-09-23T11:17:29Z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0x0101000B1996ADB0966946831600928F749DA2</vt:lpwstr>
  </property>
  <property fmtid="{D5CDD505-2E9C-101B-9397-08002B2CF9AE}" pid="3" name="MediaServiceImageTags">
    <vt:lpwstr/>
  </property>
</Properties>
</file>